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 id="2147483800" r:id="rId2"/>
  </p:sldMasterIdLst>
  <p:notesMasterIdLst>
    <p:notesMasterId r:id="rId104"/>
  </p:notesMasterIdLst>
  <p:sldIdLst>
    <p:sldId id="280" r:id="rId3"/>
    <p:sldId id="449" r:id="rId4"/>
    <p:sldId id="256" r:id="rId5"/>
    <p:sldId id="450" r:id="rId6"/>
    <p:sldId id="279" r:id="rId7"/>
    <p:sldId id="269" r:id="rId8"/>
    <p:sldId id="264" r:id="rId9"/>
    <p:sldId id="451" r:id="rId10"/>
    <p:sldId id="267" r:id="rId11"/>
    <p:sldId id="452" r:id="rId12"/>
    <p:sldId id="270" r:id="rId13"/>
    <p:sldId id="453" r:id="rId14"/>
    <p:sldId id="448" r:id="rId15"/>
    <p:sldId id="273" r:id="rId16"/>
    <p:sldId id="274" r:id="rId17"/>
    <p:sldId id="275" r:id="rId18"/>
    <p:sldId id="276" r:id="rId19"/>
    <p:sldId id="277" r:id="rId20"/>
    <p:sldId id="278" r:id="rId21"/>
    <p:sldId id="271" r:id="rId22"/>
    <p:sldId id="262" r:id="rId23"/>
    <p:sldId id="382" r:id="rId24"/>
    <p:sldId id="370" r:id="rId25"/>
    <p:sldId id="372" r:id="rId26"/>
    <p:sldId id="371" r:id="rId27"/>
    <p:sldId id="373" r:id="rId28"/>
    <p:sldId id="374" r:id="rId29"/>
    <p:sldId id="375" r:id="rId30"/>
    <p:sldId id="260" r:id="rId31"/>
    <p:sldId id="376" r:id="rId32"/>
    <p:sldId id="377" r:id="rId33"/>
    <p:sldId id="378" r:id="rId34"/>
    <p:sldId id="379" r:id="rId35"/>
    <p:sldId id="380" r:id="rId36"/>
    <p:sldId id="381" r:id="rId37"/>
    <p:sldId id="417" r:id="rId38"/>
    <p:sldId id="418" r:id="rId39"/>
    <p:sldId id="419" r:id="rId40"/>
    <p:sldId id="420" r:id="rId41"/>
    <p:sldId id="364" r:id="rId42"/>
    <p:sldId id="330" r:id="rId43"/>
    <p:sldId id="331" r:id="rId44"/>
    <p:sldId id="332" r:id="rId45"/>
    <p:sldId id="365" r:id="rId46"/>
    <p:sldId id="334" r:id="rId47"/>
    <p:sldId id="366" r:id="rId48"/>
    <p:sldId id="336" r:id="rId49"/>
    <p:sldId id="337" r:id="rId50"/>
    <p:sldId id="338" r:id="rId51"/>
    <p:sldId id="367" r:id="rId52"/>
    <p:sldId id="340" r:id="rId53"/>
    <p:sldId id="341" r:id="rId54"/>
    <p:sldId id="342" r:id="rId55"/>
    <p:sldId id="343" r:id="rId56"/>
    <p:sldId id="344" r:id="rId57"/>
    <p:sldId id="345" r:id="rId58"/>
    <p:sldId id="346" r:id="rId59"/>
    <p:sldId id="347" r:id="rId60"/>
    <p:sldId id="348" r:id="rId61"/>
    <p:sldId id="349" r:id="rId62"/>
    <p:sldId id="445" r:id="rId63"/>
    <p:sldId id="446" r:id="rId64"/>
    <p:sldId id="447" r:id="rId65"/>
    <p:sldId id="350" r:id="rId66"/>
    <p:sldId id="351" r:id="rId67"/>
    <p:sldId id="390" r:id="rId68"/>
    <p:sldId id="352" r:id="rId69"/>
    <p:sldId id="353" r:id="rId70"/>
    <p:sldId id="354" r:id="rId71"/>
    <p:sldId id="355" r:id="rId72"/>
    <p:sldId id="356" r:id="rId73"/>
    <p:sldId id="357" r:id="rId74"/>
    <p:sldId id="358" r:id="rId75"/>
    <p:sldId id="359" r:id="rId76"/>
    <p:sldId id="395" r:id="rId77"/>
    <p:sldId id="392" r:id="rId78"/>
    <p:sldId id="393" r:id="rId79"/>
    <p:sldId id="394" r:id="rId80"/>
    <p:sldId id="421" r:id="rId81"/>
    <p:sldId id="422" r:id="rId82"/>
    <p:sldId id="423" r:id="rId83"/>
    <p:sldId id="424" r:id="rId84"/>
    <p:sldId id="425" r:id="rId85"/>
    <p:sldId id="426" r:id="rId86"/>
    <p:sldId id="427" r:id="rId87"/>
    <p:sldId id="428" r:id="rId88"/>
    <p:sldId id="429" r:id="rId89"/>
    <p:sldId id="430" r:id="rId90"/>
    <p:sldId id="431" r:id="rId91"/>
    <p:sldId id="432" r:id="rId92"/>
    <p:sldId id="433" r:id="rId93"/>
    <p:sldId id="434" r:id="rId94"/>
    <p:sldId id="435" r:id="rId95"/>
    <p:sldId id="436" r:id="rId96"/>
    <p:sldId id="437" r:id="rId97"/>
    <p:sldId id="438" r:id="rId98"/>
    <p:sldId id="439" r:id="rId99"/>
    <p:sldId id="440" r:id="rId100"/>
    <p:sldId id="441" r:id="rId101"/>
    <p:sldId id="442" r:id="rId102"/>
    <p:sldId id="443"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60"/>
  </p:normalViewPr>
  <p:slideViewPr>
    <p:cSldViewPr snapToGrid="0">
      <p:cViewPr varScale="1">
        <p:scale>
          <a:sx n="68" d="100"/>
          <a:sy n="68" d="100"/>
        </p:scale>
        <p:origin x="10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EA9CC1-5595-470B-9F6E-78B3BE527EB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28A0F8E-AD31-4C9E-BF89-110B6F7AED03}">
      <dgm:prSet/>
      <dgm:spPr/>
      <dgm:t>
        <a:bodyPr/>
        <a:lstStyle/>
        <a:p>
          <a:r>
            <a:rPr lang="en-US" dirty="0"/>
            <a:t>Mohmmed Abdelrazak Mohammed Ali</a:t>
          </a:r>
        </a:p>
      </dgm:t>
    </dgm:pt>
    <dgm:pt modelId="{12B4BF12-0A85-487D-9D18-961E8665E69A}" type="parTrans" cxnId="{ADC68268-33C6-4E08-B844-1559276190D1}">
      <dgm:prSet/>
      <dgm:spPr/>
      <dgm:t>
        <a:bodyPr/>
        <a:lstStyle/>
        <a:p>
          <a:endParaRPr lang="en-US"/>
        </a:p>
      </dgm:t>
    </dgm:pt>
    <dgm:pt modelId="{EAB7E950-0EB2-4C36-AB54-A38A80F45B03}" type="sibTrans" cxnId="{ADC68268-33C6-4E08-B844-1559276190D1}">
      <dgm:prSet/>
      <dgm:spPr/>
      <dgm:t>
        <a:bodyPr/>
        <a:lstStyle/>
        <a:p>
          <a:endParaRPr lang="en-US"/>
        </a:p>
      </dgm:t>
    </dgm:pt>
    <dgm:pt modelId="{79F84BBA-54DE-4AC0-8722-33A474DA2044}">
      <dgm:prSet/>
      <dgm:spPr/>
      <dgm:t>
        <a:bodyPr/>
        <a:lstStyle/>
        <a:p>
          <a:r>
            <a:rPr lang="en-US" dirty="0"/>
            <a:t>Taha Farid Taha Abdallh</a:t>
          </a:r>
        </a:p>
      </dgm:t>
    </dgm:pt>
    <dgm:pt modelId="{94ADEA20-E000-4E14-9CF0-2E578643194F}" type="parTrans" cxnId="{EBA98A6E-B81B-49A8-87A4-B0BC36F056C1}">
      <dgm:prSet/>
      <dgm:spPr/>
      <dgm:t>
        <a:bodyPr/>
        <a:lstStyle/>
        <a:p>
          <a:endParaRPr lang="en-US"/>
        </a:p>
      </dgm:t>
    </dgm:pt>
    <dgm:pt modelId="{7E27F184-4A5A-4077-9D8A-74407D4E9C24}" type="sibTrans" cxnId="{EBA98A6E-B81B-49A8-87A4-B0BC36F056C1}">
      <dgm:prSet/>
      <dgm:spPr/>
      <dgm:t>
        <a:bodyPr/>
        <a:lstStyle/>
        <a:p>
          <a:endParaRPr lang="en-US"/>
        </a:p>
      </dgm:t>
    </dgm:pt>
    <dgm:pt modelId="{67BB0748-67B3-4A2E-B4F4-7F1271131999}">
      <dgm:prSet/>
      <dgm:spPr/>
      <dgm:t>
        <a:bodyPr/>
        <a:lstStyle/>
        <a:p>
          <a:r>
            <a:rPr lang="en-US" dirty="0"/>
            <a:t>Mohammed Ali Mohammed Rizk</a:t>
          </a:r>
        </a:p>
      </dgm:t>
    </dgm:pt>
    <dgm:pt modelId="{6AE5A27A-9DB5-4F5D-A6BF-44E28E6E728C}" type="parTrans" cxnId="{4CC70B04-76F4-4E64-A7DA-89E0ACF96B10}">
      <dgm:prSet/>
      <dgm:spPr/>
      <dgm:t>
        <a:bodyPr/>
        <a:lstStyle/>
        <a:p>
          <a:endParaRPr lang="en-US"/>
        </a:p>
      </dgm:t>
    </dgm:pt>
    <dgm:pt modelId="{3A4E1AB4-D156-4AF5-BAD3-910249FFFA78}" type="sibTrans" cxnId="{4CC70B04-76F4-4E64-A7DA-89E0ACF96B10}">
      <dgm:prSet/>
      <dgm:spPr/>
      <dgm:t>
        <a:bodyPr/>
        <a:lstStyle/>
        <a:p>
          <a:endParaRPr lang="en-US"/>
        </a:p>
      </dgm:t>
    </dgm:pt>
    <dgm:pt modelId="{1E2D80D9-26DF-4687-ACA1-712873698816}">
      <dgm:prSet/>
      <dgm:spPr/>
      <dgm:t>
        <a:bodyPr/>
        <a:lstStyle/>
        <a:p>
          <a:r>
            <a:rPr lang="en-US"/>
            <a:t>Kerelos Amin Thabet Amin</a:t>
          </a:r>
        </a:p>
      </dgm:t>
    </dgm:pt>
    <dgm:pt modelId="{7E73232F-D658-47B4-8A31-3DF7F887C047}" type="parTrans" cxnId="{27C86F6D-BEDE-4751-9497-8054E1FFE008}">
      <dgm:prSet/>
      <dgm:spPr/>
      <dgm:t>
        <a:bodyPr/>
        <a:lstStyle/>
        <a:p>
          <a:endParaRPr lang="en-US"/>
        </a:p>
      </dgm:t>
    </dgm:pt>
    <dgm:pt modelId="{D8D85868-6382-4DA3-83A4-CA769A5AA48B}" type="sibTrans" cxnId="{27C86F6D-BEDE-4751-9497-8054E1FFE008}">
      <dgm:prSet/>
      <dgm:spPr/>
      <dgm:t>
        <a:bodyPr/>
        <a:lstStyle/>
        <a:p>
          <a:endParaRPr lang="en-US"/>
        </a:p>
      </dgm:t>
    </dgm:pt>
    <dgm:pt modelId="{3E592F0C-C67E-408A-B3D9-D6FC1027BACC}">
      <dgm:prSet/>
      <dgm:spPr/>
      <dgm:t>
        <a:bodyPr/>
        <a:lstStyle/>
        <a:p>
          <a:r>
            <a:rPr lang="en-US" dirty="0"/>
            <a:t>Ezzat Gamil Ezzat Abdelbaset</a:t>
          </a:r>
        </a:p>
      </dgm:t>
    </dgm:pt>
    <dgm:pt modelId="{A7C59BE2-AE97-4770-978F-D0B3DCF7F64D}" type="parTrans" cxnId="{DB79665B-9B3C-4471-90CF-43E086156A5F}">
      <dgm:prSet/>
      <dgm:spPr/>
      <dgm:t>
        <a:bodyPr/>
        <a:lstStyle/>
        <a:p>
          <a:endParaRPr lang="en-US"/>
        </a:p>
      </dgm:t>
    </dgm:pt>
    <dgm:pt modelId="{A4E15B7B-C784-4D79-A8E5-CA2EE00D3FB2}" type="sibTrans" cxnId="{DB79665B-9B3C-4471-90CF-43E086156A5F}">
      <dgm:prSet/>
      <dgm:spPr/>
      <dgm:t>
        <a:bodyPr/>
        <a:lstStyle/>
        <a:p>
          <a:endParaRPr lang="en-US"/>
        </a:p>
      </dgm:t>
    </dgm:pt>
    <dgm:pt modelId="{451E1562-EAA9-4AD1-921E-BAD09D57CBF3}">
      <dgm:prSet/>
      <dgm:spPr/>
      <dgm:t>
        <a:bodyPr/>
        <a:lstStyle/>
        <a:p>
          <a:r>
            <a:rPr lang="en-US" dirty="0"/>
            <a:t>Kirolos Romany Samir Habeab</a:t>
          </a:r>
        </a:p>
      </dgm:t>
    </dgm:pt>
    <dgm:pt modelId="{2BEC80F1-DB2A-4BAF-AAED-C8F99B774B94}" type="parTrans" cxnId="{4F2372ED-0ABE-4602-9F33-3550840ACF90}">
      <dgm:prSet/>
      <dgm:spPr/>
      <dgm:t>
        <a:bodyPr/>
        <a:lstStyle/>
        <a:p>
          <a:endParaRPr lang="en-US"/>
        </a:p>
      </dgm:t>
    </dgm:pt>
    <dgm:pt modelId="{2955FC48-9D4F-4F51-AEA1-4729D2D4F402}" type="sibTrans" cxnId="{4F2372ED-0ABE-4602-9F33-3550840ACF90}">
      <dgm:prSet/>
      <dgm:spPr/>
      <dgm:t>
        <a:bodyPr/>
        <a:lstStyle/>
        <a:p>
          <a:endParaRPr lang="en-US"/>
        </a:p>
      </dgm:t>
    </dgm:pt>
    <dgm:pt modelId="{234A66A5-2377-433E-B04C-B403EDC1B751}" type="pres">
      <dgm:prSet presAssocID="{12EA9CC1-5595-470B-9F6E-78B3BE527EBB}" presName="linear" presStyleCnt="0">
        <dgm:presLayoutVars>
          <dgm:animLvl val="lvl"/>
          <dgm:resizeHandles val="exact"/>
        </dgm:presLayoutVars>
      </dgm:prSet>
      <dgm:spPr/>
    </dgm:pt>
    <dgm:pt modelId="{C1815748-49EA-4396-808F-F09734A33BD0}" type="pres">
      <dgm:prSet presAssocID="{228A0F8E-AD31-4C9E-BF89-110B6F7AED03}" presName="parentText" presStyleLbl="node1" presStyleIdx="0" presStyleCnt="6">
        <dgm:presLayoutVars>
          <dgm:chMax val="0"/>
          <dgm:bulletEnabled val="1"/>
        </dgm:presLayoutVars>
      </dgm:prSet>
      <dgm:spPr/>
    </dgm:pt>
    <dgm:pt modelId="{7AC4662F-507D-4F5A-81E5-458DE2C7F7C4}" type="pres">
      <dgm:prSet presAssocID="{EAB7E950-0EB2-4C36-AB54-A38A80F45B03}" presName="spacer" presStyleCnt="0"/>
      <dgm:spPr/>
    </dgm:pt>
    <dgm:pt modelId="{340F14E1-8008-40F7-B072-420631D922FF}" type="pres">
      <dgm:prSet presAssocID="{79F84BBA-54DE-4AC0-8722-33A474DA2044}" presName="parentText" presStyleLbl="node1" presStyleIdx="1" presStyleCnt="6" custLinFactY="411513" custLinFactNeighborX="1033" custLinFactNeighborY="500000">
        <dgm:presLayoutVars>
          <dgm:chMax val="0"/>
          <dgm:bulletEnabled val="1"/>
        </dgm:presLayoutVars>
      </dgm:prSet>
      <dgm:spPr/>
    </dgm:pt>
    <dgm:pt modelId="{74965811-565D-48D3-BC07-E6183566509E}" type="pres">
      <dgm:prSet presAssocID="{7E27F184-4A5A-4077-9D8A-74407D4E9C24}" presName="spacer" presStyleCnt="0"/>
      <dgm:spPr/>
    </dgm:pt>
    <dgm:pt modelId="{0DFD25B0-EA3C-4DF0-9F59-124E38CA225C}" type="pres">
      <dgm:prSet presAssocID="{67BB0748-67B3-4A2E-B4F4-7F1271131999}" presName="parentText" presStyleLbl="node1" presStyleIdx="2" presStyleCnt="6" custLinFactY="-96132" custLinFactNeighborX="-13" custLinFactNeighborY="-100000">
        <dgm:presLayoutVars>
          <dgm:chMax val="0"/>
          <dgm:bulletEnabled val="1"/>
        </dgm:presLayoutVars>
      </dgm:prSet>
      <dgm:spPr/>
    </dgm:pt>
    <dgm:pt modelId="{02346C0D-4D67-465B-91A1-4F13A1AD6DB2}" type="pres">
      <dgm:prSet presAssocID="{3A4E1AB4-D156-4AF5-BAD3-910249FFFA78}" presName="spacer" presStyleCnt="0"/>
      <dgm:spPr/>
    </dgm:pt>
    <dgm:pt modelId="{BC876C98-91D9-43AC-AACD-18F739D45E31}" type="pres">
      <dgm:prSet presAssocID="{1E2D80D9-26DF-4687-ACA1-712873698816}" presName="parentText" presStyleLbl="node1" presStyleIdx="3" presStyleCnt="6" custLinFactY="-94762" custLinFactNeighborX="-13" custLinFactNeighborY="-100000">
        <dgm:presLayoutVars>
          <dgm:chMax val="0"/>
          <dgm:bulletEnabled val="1"/>
        </dgm:presLayoutVars>
      </dgm:prSet>
      <dgm:spPr/>
    </dgm:pt>
    <dgm:pt modelId="{E0660F36-D69C-409C-8818-32FB789D9FE9}" type="pres">
      <dgm:prSet presAssocID="{D8D85868-6382-4DA3-83A4-CA769A5AA48B}" presName="spacer" presStyleCnt="0"/>
      <dgm:spPr/>
    </dgm:pt>
    <dgm:pt modelId="{1D7F0F6E-C15B-4561-92FD-5EA4843F5C23}" type="pres">
      <dgm:prSet presAssocID="{3E592F0C-C67E-408A-B3D9-D6FC1027BACC}" presName="parentText" presStyleLbl="node1" presStyleIdx="4" presStyleCnt="6" custLinFactY="-80389" custLinFactNeighborX="-13" custLinFactNeighborY="-100000">
        <dgm:presLayoutVars>
          <dgm:chMax val="0"/>
          <dgm:bulletEnabled val="1"/>
        </dgm:presLayoutVars>
      </dgm:prSet>
      <dgm:spPr/>
    </dgm:pt>
    <dgm:pt modelId="{B4274082-012D-488C-9981-1BBFB39941B7}" type="pres">
      <dgm:prSet presAssocID="{A4E15B7B-C784-4D79-A8E5-CA2EE00D3FB2}" presName="spacer" presStyleCnt="0"/>
      <dgm:spPr/>
    </dgm:pt>
    <dgm:pt modelId="{FFD92283-7703-4650-8D93-27279127A458}" type="pres">
      <dgm:prSet presAssocID="{451E1562-EAA9-4AD1-921E-BAD09D57CBF3}" presName="parentText" presStyleLbl="node1" presStyleIdx="5" presStyleCnt="6" custLinFactY="-79636" custLinFactNeighborX="-13" custLinFactNeighborY="-100000">
        <dgm:presLayoutVars>
          <dgm:chMax val="0"/>
          <dgm:bulletEnabled val="1"/>
        </dgm:presLayoutVars>
      </dgm:prSet>
      <dgm:spPr/>
    </dgm:pt>
  </dgm:ptLst>
  <dgm:cxnLst>
    <dgm:cxn modelId="{4CC70B04-76F4-4E64-A7DA-89E0ACF96B10}" srcId="{12EA9CC1-5595-470B-9F6E-78B3BE527EBB}" destId="{67BB0748-67B3-4A2E-B4F4-7F1271131999}" srcOrd="2" destOrd="0" parTransId="{6AE5A27A-9DB5-4F5D-A6BF-44E28E6E728C}" sibTransId="{3A4E1AB4-D156-4AF5-BAD3-910249FFFA78}"/>
    <dgm:cxn modelId="{9C646607-EE9C-4425-8B37-575B5A63792C}" type="presOf" srcId="{12EA9CC1-5595-470B-9F6E-78B3BE527EBB}" destId="{234A66A5-2377-433E-B04C-B403EDC1B751}" srcOrd="0" destOrd="0" presId="urn:microsoft.com/office/officeart/2005/8/layout/vList2"/>
    <dgm:cxn modelId="{DB79665B-9B3C-4471-90CF-43E086156A5F}" srcId="{12EA9CC1-5595-470B-9F6E-78B3BE527EBB}" destId="{3E592F0C-C67E-408A-B3D9-D6FC1027BACC}" srcOrd="4" destOrd="0" parTransId="{A7C59BE2-AE97-4770-978F-D0B3DCF7F64D}" sibTransId="{A4E15B7B-C784-4D79-A8E5-CA2EE00D3FB2}"/>
    <dgm:cxn modelId="{ADC68268-33C6-4E08-B844-1559276190D1}" srcId="{12EA9CC1-5595-470B-9F6E-78B3BE527EBB}" destId="{228A0F8E-AD31-4C9E-BF89-110B6F7AED03}" srcOrd="0" destOrd="0" parTransId="{12B4BF12-0A85-487D-9D18-961E8665E69A}" sibTransId="{EAB7E950-0EB2-4C36-AB54-A38A80F45B03}"/>
    <dgm:cxn modelId="{A01A096D-7E3B-4323-818D-B25216378816}" type="presOf" srcId="{79F84BBA-54DE-4AC0-8722-33A474DA2044}" destId="{340F14E1-8008-40F7-B072-420631D922FF}" srcOrd="0" destOrd="0" presId="urn:microsoft.com/office/officeart/2005/8/layout/vList2"/>
    <dgm:cxn modelId="{27C86F6D-BEDE-4751-9497-8054E1FFE008}" srcId="{12EA9CC1-5595-470B-9F6E-78B3BE527EBB}" destId="{1E2D80D9-26DF-4687-ACA1-712873698816}" srcOrd="3" destOrd="0" parTransId="{7E73232F-D658-47B4-8A31-3DF7F887C047}" sibTransId="{D8D85868-6382-4DA3-83A4-CA769A5AA48B}"/>
    <dgm:cxn modelId="{2250C56D-508C-4B19-8A52-C7C16DB674CF}" type="presOf" srcId="{228A0F8E-AD31-4C9E-BF89-110B6F7AED03}" destId="{C1815748-49EA-4396-808F-F09734A33BD0}" srcOrd="0" destOrd="0" presId="urn:microsoft.com/office/officeart/2005/8/layout/vList2"/>
    <dgm:cxn modelId="{EBA98A6E-B81B-49A8-87A4-B0BC36F056C1}" srcId="{12EA9CC1-5595-470B-9F6E-78B3BE527EBB}" destId="{79F84BBA-54DE-4AC0-8722-33A474DA2044}" srcOrd="1" destOrd="0" parTransId="{94ADEA20-E000-4E14-9CF0-2E578643194F}" sibTransId="{7E27F184-4A5A-4077-9D8A-74407D4E9C24}"/>
    <dgm:cxn modelId="{FC8471D3-CF2F-4B27-BA32-E85660645B12}" type="presOf" srcId="{3E592F0C-C67E-408A-B3D9-D6FC1027BACC}" destId="{1D7F0F6E-C15B-4561-92FD-5EA4843F5C23}" srcOrd="0" destOrd="0" presId="urn:microsoft.com/office/officeart/2005/8/layout/vList2"/>
    <dgm:cxn modelId="{2C4DDCDF-D868-4404-A8EC-BAA4CE2B885F}" type="presOf" srcId="{451E1562-EAA9-4AD1-921E-BAD09D57CBF3}" destId="{FFD92283-7703-4650-8D93-27279127A458}" srcOrd="0" destOrd="0" presId="urn:microsoft.com/office/officeart/2005/8/layout/vList2"/>
    <dgm:cxn modelId="{9854F9E2-499B-48E6-803E-FF71DC52C48B}" type="presOf" srcId="{67BB0748-67B3-4A2E-B4F4-7F1271131999}" destId="{0DFD25B0-EA3C-4DF0-9F59-124E38CA225C}" srcOrd="0" destOrd="0" presId="urn:microsoft.com/office/officeart/2005/8/layout/vList2"/>
    <dgm:cxn modelId="{8C9C48E4-9A2C-4501-9B36-66A19FC75DF1}" type="presOf" srcId="{1E2D80D9-26DF-4687-ACA1-712873698816}" destId="{BC876C98-91D9-43AC-AACD-18F739D45E31}" srcOrd="0" destOrd="0" presId="urn:microsoft.com/office/officeart/2005/8/layout/vList2"/>
    <dgm:cxn modelId="{4F2372ED-0ABE-4602-9F33-3550840ACF90}" srcId="{12EA9CC1-5595-470B-9F6E-78B3BE527EBB}" destId="{451E1562-EAA9-4AD1-921E-BAD09D57CBF3}" srcOrd="5" destOrd="0" parTransId="{2BEC80F1-DB2A-4BAF-AAED-C8F99B774B94}" sibTransId="{2955FC48-9D4F-4F51-AEA1-4729D2D4F402}"/>
    <dgm:cxn modelId="{8741FC7D-64C6-4D67-A4DB-720B39515E4C}" type="presParOf" srcId="{234A66A5-2377-433E-B04C-B403EDC1B751}" destId="{C1815748-49EA-4396-808F-F09734A33BD0}" srcOrd="0" destOrd="0" presId="urn:microsoft.com/office/officeart/2005/8/layout/vList2"/>
    <dgm:cxn modelId="{7BB070E5-D506-479D-A418-5E0C2C4612E0}" type="presParOf" srcId="{234A66A5-2377-433E-B04C-B403EDC1B751}" destId="{7AC4662F-507D-4F5A-81E5-458DE2C7F7C4}" srcOrd="1" destOrd="0" presId="urn:microsoft.com/office/officeart/2005/8/layout/vList2"/>
    <dgm:cxn modelId="{E724148C-78C0-42ED-908F-0479C86D0C60}" type="presParOf" srcId="{234A66A5-2377-433E-B04C-B403EDC1B751}" destId="{340F14E1-8008-40F7-B072-420631D922FF}" srcOrd="2" destOrd="0" presId="urn:microsoft.com/office/officeart/2005/8/layout/vList2"/>
    <dgm:cxn modelId="{FE464320-657D-4513-89BF-1811B7406862}" type="presParOf" srcId="{234A66A5-2377-433E-B04C-B403EDC1B751}" destId="{74965811-565D-48D3-BC07-E6183566509E}" srcOrd="3" destOrd="0" presId="urn:microsoft.com/office/officeart/2005/8/layout/vList2"/>
    <dgm:cxn modelId="{5F2D9211-38E1-4F86-901B-9B79AC806020}" type="presParOf" srcId="{234A66A5-2377-433E-B04C-B403EDC1B751}" destId="{0DFD25B0-EA3C-4DF0-9F59-124E38CA225C}" srcOrd="4" destOrd="0" presId="urn:microsoft.com/office/officeart/2005/8/layout/vList2"/>
    <dgm:cxn modelId="{3F6B61C3-4C85-4C63-B96C-9643E1BA543C}" type="presParOf" srcId="{234A66A5-2377-433E-B04C-B403EDC1B751}" destId="{02346C0D-4D67-465B-91A1-4F13A1AD6DB2}" srcOrd="5" destOrd="0" presId="urn:microsoft.com/office/officeart/2005/8/layout/vList2"/>
    <dgm:cxn modelId="{A2189CF3-C9C7-4F19-BF4A-AF509C4E52FB}" type="presParOf" srcId="{234A66A5-2377-433E-B04C-B403EDC1B751}" destId="{BC876C98-91D9-43AC-AACD-18F739D45E31}" srcOrd="6" destOrd="0" presId="urn:microsoft.com/office/officeart/2005/8/layout/vList2"/>
    <dgm:cxn modelId="{44BDC4AA-97FC-4439-AA06-F9AED98F8D09}" type="presParOf" srcId="{234A66A5-2377-433E-B04C-B403EDC1B751}" destId="{E0660F36-D69C-409C-8818-32FB789D9FE9}" srcOrd="7" destOrd="0" presId="urn:microsoft.com/office/officeart/2005/8/layout/vList2"/>
    <dgm:cxn modelId="{F214ADAF-C39F-419A-87D7-0FEFF63D8B1A}" type="presParOf" srcId="{234A66A5-2377-433E-B04C-B403EDC1B751}" destId="{1D7F0F6E-C15B-4561-92FD-5EA4843F5C23}" srcOrd="8" destOrd="0" presId="urn:microsoft.com/office/officeart/2005/8/layout/vList2"/>
    <dgm:cxn modelId="{5E1138BB-A502-4A37-A350-270352D6C080}" type="presParOf" srcId="{234A66A5-2377-433E-B04C-B403EDC1B751}" destId="{B4274082-012D-488C-9981-1BBFB39941B7}" srcOrd="9" destOrd="0" presId="urn:microsoft.com/office/officeart/2005/8/layout/vList2"/>
    <dgm:cxn modelId="{A4D558E7-0264-480B-AF64-9E6CBB8F851E}" type="presParOf" srcId="{234A66A5-2377-433E-B04C-B403EDC1B751}" destId="{FFD92283-7703-4650-8D93-27279127A458}"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1A996F-DFDA-4D6E-BB7D-41140CF7FE8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pPr rtl="1"/>
          <a:endParaRPr lang="ar-EG"/>
        </a:p>
      </dgm:t>
    </dgm:pt>
    <dgm:pt modelId="{C8A00A11-3716-47A8-9D7D-9ABBD83C5966}">
      <dgm:prSet phldrT="[Text]">
        <dgm:style>
          <a:lnRef idx="1">
            <a:schemeClr val="accent3"/>
          </a:lnRef>
          <a:fillRef idx="2">
            <a:schemeClr val="accent3"/>
          </a:fillRef>
          <a:effectRef idx="1">
            <a:schemeClr val="accent3"/>
          </a:effectRef>
          <a:fontRef idx="minor">
            <a:schemeClr val="dk1"/>
          </a:fontRef>
        </dgm:style>
      </dgm:prSet>
      <dgm:spPr>
        <a:ln/>
      </dgm:spPr>
      <dgm:t>
        <a:bodyPr/>
        <a:lstStyle/>
        <a:p>
          <a:pPr rtl="1"/>
          <a:r>
            <a:rPr lang="en-US" dirty="0"/>
            <a:t>Routing</a:t>
          </a:r>
          <a:endParaRPr lang="ar-EG" dirty="0"/>
        </a:p>
      </dgm:t>
    </dgm:pt>
    <dgm:pt modelId="{AE7071A8-4285-488E-943B-3B3AF511E2B3}" type="parTrans" cxnId="{F5328698-D8FB-46B9-B3FA-EE4342C3F6DE}">
      <dgm:prSet/>
      <dgm:spPr/>
      <dgm:t>
        <a:bodyPr/>
        <a:lstStyle/>
        <a:p>
          <a:pPr rtl="1"/>
          <a:endParaRPr lang="ar-EG"/>
        </a:p>
      </dgm:t>
    </dgm:pt>
    <dgm:pt modelId="{D3C53DD9-E34C-411E-83E9-B3AB68E34C04}" type="sibTrans" cxnId="{F5328698-D8FB-46B9-B3FA-EE4342C3F6DE}">
      <dgm:prSet/>
      <dgm:spPr/>
      <dgm:t>
        <a:bodyPr/>
        <a:lstStyle/>
        <a:p>
          <a:pPr rtl="1"/>
          <a:endParaRPr lang="ar-EG"/>
        </a:p>
      </dgm:t>
    </dgm:pt>
    <dgm:pt modelId="{E65B3E13-FB6C-4C59-B4D5-F20BBE7D5F78}">
      <dgm:prSet phldrT="[Text]">
        <dgm:style>
          <a:lnRef idx="1">
            <a:schemeClr val="accent3"/>
          </a:lnRef>
          <a:fillRef idx="2">
            <a:schemeClr val="accent3"/>
          </a:fillRef>
          <a:effectRef idx="1">
            <a:schemeClr val="accent3"/>
          </a:effectRef>
          <a:fontRef idx="minor">
            <a:schemeClr val="dk1"/>
          </a:fontRef>
        </dgm:style>
      </dgm:prSet>
      <dgm:spPr>
        <a:ln/>
      </dgm:spPr>
      <dgm:t>
        <a:bodyPr/>
        <a:lstStyle/>
        <a:p>
          <a:pPr rtl="1"/>
          <a:r>
            <a:rPr lang="en-US" dirty="0"/>
            <a:t>static</a:t>
          </a:r>
          <a:endParaRPr lang="ar-EG" dirty="0"/>
        </a:p>
      </dgm:t>
    </dgm:pt>
    <dgm:pt modelId="{DE39CE97-B868-4120-814F-EAB21A3FA424}" type="parTrans" cxnId="{BF502B5F-DCA4-48B6-BF7B-B543E303B22E}">
      <dgm:prSet/>
      <dgm:spPr/>
      <dgm:t>
        <a:bodyPr/>
        <a:lstStyle/>
        <a:p>
          <a:pPr rtl="1"/>
          <a:endParaRPr lang="ar-EG"/>
        </a:p>
      </dgm:t>
    </dgm:pt>
    <dgm:pt modelId="{6F2FA51D-7E99-4F64-9FED-A70B13517B97}" type="sibTrans" cxnId="{BF502B5F-DCA4-48B6-BF7B-B543E303B22E}">
      <dgm:prSet/>
      <dgm:spPr/>
      <dgm:t>
        <a:bodyPr/>
        <a:lstStyle/>
        <a:p>
          <a:pPr rtl="1"/>
          <a:endParaRPr lang="ar-EG"/>
        </a:p>
      </dgm:t>
    </dgm:pt>
    <dgm:pt modelId="{EC6E590E-DF93-46EF-8AB0-F47347458965}">
      <dgm:prSet phldrT="[Text]">
        <dgm:style>
          <a:lnRef idx="1">
            <a:schemeClr val="accent3"/>
          </a:lnRef>
          <a:fillRef idx="2">
            <a:schemeClr val="accent3"/>
          </a:fillRef>
          <a:effectRef idx="1">
            <a:schemeClr val="accent3"/>
          </a:effectRef>
          <a:fontRef idx="minor">
            <a:schemeClr val="dk1"/>
          </a:fontRef>
        </dgm:style>
      </dgm:prSet>
      <dgm:spPr>
        <a:ln/>
      </dgm:spPr>
      <dgm:t>
        <a:bodyPr/>
        <a:lstStyle/>
        <a:p>
          <a:pPr rtl="1"/>
          <a:r>
            <a:rPr lang="en-US" dirty="0"/>
            <a:t>dynamic</a:t>
          </a:r>
          <a:endParaRPr lang="ar-EG" dirty="0"/>
        </a:p>
      </dgm:t>
    </dgm:pt>
    <dgm:pt modelId="{BF6C8B4B-3150-4222-BB3B-1AA162C9D7CD}" type="parTrans" cxnId="{3B0A7E4B-37AF-4933-8777-EED0880B9E79}">
      <dgm:prSet/>
      <dgm:spPr/>
      <dgm:t>
        <a:bodyPr/>
        <a:lstStyle/>
        <a:p>
          <a:pPr rtl="1"/>
          <a:endParaRPr lang="ar-EG"/>
        </a:p>
      </dgm:t>
    </dgm:pt>
    <dgm:pt modelId="{B46874CF-E6BA-4E51-ABA0-9E67AD17B89D}" type="sibTrans" cxnId="{3B0A7E4B-37AF-4933-8777-EED0880B9E79}">
      <dgm:prSet/>
      <dgm:spPr/>
      <dgm:t>
        <a:bodyPr/>
        <a:lstStyle/>
        <a:p>
          <a:pPr rtl="1"/>
          <a:endParaRPr lang="ar-EG"/>
        </a:p>
      </dgm:t>
    </dgm:pt>
    <dgm:pt modelId="{F3CFB5A5-7CF6-420D-B4A8-79AE840B8D26}" type="pres">
      <dgm:prSet presAssocID="{BC1A996F-DFDA-4D6E-BB7D-41140CF7FE8F}" presName="hierChild1" presStyleCnt="0">
        <dgm:presLayoutVars>
          <dgm:chPref val="1"/>
          <dgm:dir/>
          <dgm:animOne val="branch"/>
          <dgm:animLvl val="lvl"/>
          <dgm:resizeHandles/>
        </dgm:presLayoutVars>
      </dgm:prSet>
      <dgm:spPr/>
    </dgm:pt>
    <dgm:pt modelId="{F09E2B15-B3EB-43FF-B2BA-F111921B7123}" type="pres">
      <dgm:prSet presAssocID="{C8A00A11-3716-47A8-9D7D-9ABBD83C5966}" presName="hierRoot1" presStyleCnt="0"/>
      <dgm:spPr/>
    </dgm:pt>
    <dgm:pt modelId="{7EAF60C0-55EB-42A7-A29C-E8FCEAD80C57}" type="pres">
      <dgm:prSet presAssocID="{C8A00A11-3716-47A8-9D7D-9ABBD83C5966}" presName="composite" presStyleCnt="0"/>
      <dgm:spPr/>
    </dgm:pt>
    <dgm:pt modelId="{7DEB0DF3-82A1-42E5-B141-FCE5FCAE3AE5}" type="pres">
      <dgm:prSet presAssocID="{C8A00A11-3716-47A8-9D7D-9ABBD83C5966}" presName="background" presStyleLbl="node0" presStyleIdx="0" presStyleCnt="1">
        <dgm:style>
          <a:lnRef idx="3">
            <a:schemeClr val="lt1"/>
          </a:lnRef>
          <a:fillRef idx="1">
            <a:schemeClr val="accent4"/>
          </a:fillRef>
          <a:effectRef idx="1">
            <a:schemeClr val="accent4"/>
          </a:effectRef>
          <a:fontRef idx="minor">
            <a:schemeClr val="lt1"/>
          </a:fontRef>
        </dgm:style>
      </dgm:prSet>
      <dgm:spPr>
        <a:ln/>
      </dgm:spPr>
    </dgm:pt>
    <dgm:pt modelId="{D7523E2D-4E28-4D04-9043-E0654E2145FB}" type="pres">
      <dgm:prSet presAssocID="{C8A00A11-3716-47A8-9D7D-9ABBD83C5966}" presName="text" presStyleLbl="fgAcc0" presStyleIdx="0" presStyleCnt="1">
        <dgm:presLayoutVars>
          <dgm:chPref val="3"/>
        </dgm:presLayoutVars>
      </dgm:prSet>
      <dgm:spPr/>
    </dgm:pt>
    <dgm:pt modelId="{45C785A8-5B56-4D36-90FC-87C5CA1E0623}" type="pres">
      <dgm:prSet presAssocID="{C8A00A11-3716-47A8-9D7D-9ABBD83C5966}" presName="hierChild2" presStyleCnt="0"/>
      <dgm:spPr/>
    </dgm:pt>
    <dgm:pt modelId="{D74C7F16-634C-4951-9622-01AC20A5A78D}" type="pres">
      <dgm:prSet presAssocID="{DE39CE97-B868-4120-814F-EAB21A3FA424}" presName="Name10" presStyleLbl="parChTrans1D2" presStyleIdx="0" presStyleCnt="2"/>
      <dgm:spPr/>
    </dgm:pt>
    <dgm:pt modelId="{6EF2100C-666E-47DA-98B0-AB19DEA78F39}" type="pres">
      <dgm:prSet presAssocID="{E65B3E13-FB6C-4C59-B4D5-F20BBE7D5F78}" presName="hierRoot2" presStyleCnt="0"/>
      <dgm:spPr/>
    </dgm:pt>
    <dgm:pt modelId="{A14D6279-D747-4F98-8695-C7843ABA8EC1}" type="pres">
      <dgm:prSet presAssocID="{E65B3E13-FB6C-4C59-B4D5-F20BBE7D5F78}" presName="composite2" presStyleCnt="0"/>
      <dgm:spPr/>
    </dgm:pt>
    <dgm:pt modelId="{786D2974-5B07-4182-9862-76A52288C0BE}" type="pres">
      <dgm:prSet presAssocID="{E65B3E13-FB6C-4C59-B4D5-F20BBE7D5F78}" presName="background2" presStyleLbl="node2" presStyleIdx="0" presStyleCnt="2">
        <dgm:style>
          <a:lnRef idx="3">
            <a:schemeClr val="lt1"/>
          </a:lnRef>
          <a:fillRef idx="1">
            <a:schemeClr val="accent4"/>
          </a:fillRef>
          <a:effectRef idx="1">
            <a:schemeClr val="accent4"/>
          </a:effectRef>
          <a:fontRef idx="minor">
            <a:schemeClr val="lt1"/>
          </a:fontRef>
        </dgm:style>
      </dgm:prSet>
      <dgm:spPr/>
    </dgm:pt>
    <dgm:pt modelId="{BE5EE27F-CBF3-475E-BD51-2FD55C458F3A}" type="pres">
      <dgm:prSet presAssocID="{E65B3E13-FB6C-4C59-B4D5-F20BBE7D5F78}" presName="text2" presStyleLbl="fgAcc2" presStyleIdx="0" presStyleCnt="2">
        <dgm:presLayoutVars>
          <dgm:chPref val="3"/>
        </dgm:presLayoutVars>
      </dgm:prSet>
      <dgm:spPr/>
    </dgm:pt>
    <dgm:pt modelId="{FD70B68F-9B2A-4A98-BFEC-9C1EBA843E55}" type="pres">
      <dgm:prSet presAssocID="{E65B3E13-FB6C-4C59-B4D5-F20BBE7D5F78}" presName="hierChild3" presStyleCnt="0"/>
      <dgm:spPr/>
    </dgm:pt>
    <dgm:pt modelId="{EA4220F9-8A87-46B4-991E-02784AF14552}" type="pres">
      <dgm:prSet presAssocID="{BF6C8B4B-3150-4222-BB3B-1AA162C9D7CD}" presName="Name10" presStyleLbl="parChTrans1D2" presStyleIdx="1" presStyleCnt="2"/>
      <dgm:spPr/>
    </dgm:pt>
    <dgm:pt modelId="{B9A3B362-5A1B-4482-8819-7033B2482E48}" type="pres">
      <dgm:prSet presAssocID="{EC6E590E-DF93-46EF-8AB0-F47347458965}" presName="hierRoot2" presStyleCnt="0"/>
      <dgm:spPr/>
    </dgm:pt>
    <dgm:pt modelId="{87DC13FF-558D-4736-AE09-C08D302402B8}" type="pres">
      <dgm:prSet presAssocID="{EC6E590E-DF93-46EF-8AB0-F47347458965}" presName="composite2" presStyleCnt="0"/>
      <dgm:spPr/>
    </dgm:pt>
    <dgm:pt modelId="{05E19CDE-975C-4CF1-B8FF-46C1F5776CA0}" type="pres">
      <dgm:prSet presAssocID="{EC6E590E-DF93-46EF-8AB0-F47347458965}" presName="background2" presStyleLbl="node2" presStyleIdx="1" presStyleCnt="2">
        <dgm:style>
          <a:lnRef idx="3">
            <a:schemeClr val="lt1"/>
          </a:lnRef>
          <a:fillRef idx="1">
            <a:schemeClr val="accent4"/>
          </a:fillRef>
          <a:effectRef idx="1">
            <a:schemeClr val="accent4"/>
          </a:effectRef>
          <a:fontRef idx="minor">
            <a:schemeClr val="lt1"/>
          </a:fontRef>
        </dgm:style>
      </dgm:prSet>
      <dgm:spPr/>
    </dgm:pt>
    <dgm:pt modelId="{CF3A8996-46C2-49CF-8181-3FC399BE0439}" type="pres">
      <dgm:prSet presAssocID="{EC6E590E-DF93-46EF-8AB0-F47347458965}" presName="text2" presStyleLbl="fgAcc2" presStyleIdx="1" presStyleCnt="2">
        <dgm:presLayoutVars>
          <dgm:chPref val="3"/>
        </dgm:presLayoutVars>
      </dgm:prSet>
      <dgm:spPr/>
    </dgm:pt>
    <dgm:pt modelId="{DE4E2291-7B30-4181-8D11-63F273F38D72}" type="pres">
      <dgm:prSet presAssocID="{EC6E590E-DF93-46EF-8AB0-F47347458965}" presName="hierChild3" presStyleCnt="0"/>
      <dgm:spPr/>
    </dgm:pt>
  </dgm:ptLst>
  <dgm:cxnLst>
    <dgm:cxn modelId="{ED1A0E04-9E7D-438D-9EC1-4E969776BFB6}" type="presOf" srcId="{DE39CE97-B868-4120-814F-EAB21A3FA424}" destId="{D74C7F16-634C-4951-9622-01AC20A5A78D}" srcOrd="0" destOrd="0" presId="urn:microsoft.com/office/officeart/2005/8/layout/hierarchy1"/>
    <dgm:cxn modelId="{86276C35-47EC-45B6-8AFD-D09B564DE7B0}" type="presOf" srcId="{BC1A996F-DFDA-4D6E-BB7D-41140CF7FE8F}" destId="{F3CFB5A5-7CF6-420D-B4A8-79AE840B8D26}" srcOrd="0" destOrd="0" presId="urn:microsoft.com/office/officeart/2005/8/layout/hierarchy1"/>
    <dgm:cxn modelId="{E7995639-690F-4FA1-845A-ABA123939873}" type="presOf" srcId="{EC6E590E-DF93-46EF-8AB0-F47347458965}" destId="{CF3A8996-46C2-49CF-8181-3FC399BE0439}" srcOrd="0" destOrd="0" presId="urn:microsoft.com/office/officeart/2005/8/layout/hierarchy1"/>
    <dgm:cxn modelId="{BF502B5F-DCA4-48B6-BF7B-B543E303B22E}" srcId="{C8A00A11-3716-47A8-9D7D-9ABBD83C5966}" destId="{E65B3E13-FB6C-4C59-B4D5-F20BBE7D5F78}" srcOrd="0" destOrd="0" parTransId="{DE39CE97-B868-4120-814F-EAB21A3FA424}" sibTransId="{6F2FA51D-7E99-4F64-9FED-A70B13517B97}"/>
    <dgm:cxn modelId="{3B0A7E4B-37AF-4933-8777-EED0880B9E79}" srcId="{C8A00A11-3716-47A8-9D7D-9ABBD83C5966}" destId="{EC6E590E-DF93-46EF-8AB0-F47347458965}" srcOrd="1" destOrd="0" parTransId="{BF6C8B4B-3150-4222-BB3B-1AA162C9D7CD}" sibTransId="{B46874CF-E6BA-4E51-ABA0-9E67AD17B89D}"/>
    <dgm:cxn modelId="{F0AF0498-87D4-48EF-B69A-ECB499E776A4}" type="presOf" srcId="{BF6C8B4B-3150-4222-BB3B-1AA162C9D7CD}" destId="{EA4220F9-8A87-46B4-991E-02784AF14552}" srcOrd="0" destOrd="0" presId="urn:microsoft.com/office/officeart/2005/8/layout/hierarchy1"/>
    <dgm:cxn modelId="{F5328698-D8FB-46B9-B3FA-EE4342C3F6DE}" srcId="{BC1A996F-DFDA-4D6E-BB7D-41140CF7FE8F}" destId="{C8A00A11-3716-47A8-9D7D-9ABBD83C5966}" srcOrd="0" destOrd="0" parTransId="{AE7071A8-4285-488E-943B-3B3AF511E2B3}" sibTransId="{D3C53DD9-E34C-411E-83E9-B3AB68E34C04}"/>
    <dgm:cxn modelId="{5BF4E1B4-D413-4571-A488-2916FFF02D8A}" type="presOf" srcId="{E65B3E13-FB6C-4C59-B4D5-F20BBE7D5F78}" destId="{BE5EE27F-CBF3-475E-BD51-2FD55C458F3A}" srcOrd="0" destOrd="0" presId="urn:microsoft.com/office/officeart/2005/8/layout/hierarchy1"/>
    <dgm:cxn modelId="{9FE232E3-B6D7-4944-8C2D-90A07217587A}" type="presOf" srcId="{C8A00A11-3716-47A8-9D7D-9ABBD83C5966}" destId="{D7523E2D-4E28-4D04-9043-E0654E2145FB}" srcOrd="0" destOrd="0" presId="urn:microsoft.com/office/officeart/2005/8/layout/hierarchy1"/>
    <dgm:cxn modelId="{83FF995E-9E63-44AD-B4B5-AA5AD2659B47}" type="presParOf" srcId="{F3CFB5A5-7CF6-420D-B4A8-79AE840B8D26}" destId="{F09E2B15-B3EB-43FF-B2BA-F111921B7123}" srcOrd="0" destOrd="0" presId="urn:microsoft.com/office/officeart/2005/8/layout/hierarchy1"/>
    <dgm:cxn modelId="{FC59C7AF-037C-4549-834F-FFC943C3E669}" type="presParOf" srcId="{F09E2B15-B3EB-43FF-B2BA-F111921B7123}" destId="{7EAF60C0-55EB-42A7-A29C-E8FCEAD80C57}" srcOrd="0" destOrd="0" presId="urn:microsoft.com/office/officeart/2005/8/layout/hierarchy1"/>
    <dgm:cxn modelId="{D3245F5E-74E1-4D29-BF9A-3540197BF8EB}" type="presParOf" srcId="{7EAF60C0-55EB-42A7-A29C-E8FCEAD80C57}" destId="{7DEB0DF3-82A1-42E5-B141-FCE5FCAE3AE5}" srcOrd="0" destOrd="0" presId="urn:microsoft.com/office/officeart/2005/8/layout/hierarchy1"/>
    <dgm:cxn modelId="{03B513F4-53AD-4170-AF53-0C2E65CE31A8}" type="presParOf" srcId="{7EAF60C0-55EB-42A7-A29C-E8FCEAD80C57}" destId="{D7523E2D-4E28-4D04-9043-E0654E2145FB}" srcOrd="1" destOrd="0" presId="urn:microsoft.com/office/officeart/2005/8/layout/hierarchy1"/>
    <dgm:cxn modelId="{B0BA4F1F-A188-4E52-894A-BB59650B841F}" type="presParOf" srcId="{F09E2B15-B3EB-43FF-B2BA-F111921B7123}" destId="{45C785A8-5B56-4D36-90FC-87C5CA1E0623}" srcOrd="1" destOrd="0" presId="urn:microsoft.com/office/officeart/2005/8/layout/hierarchy1"/>
    <dgm:cxn modelId="{F9065F1D-EEEC-48A6-8AC9-2B6EEA2B700D}" type="presParOf" srcId="{45C785A8-5B56-4D36-90FC-87C5CA1E0623}" destId="{D74C7F16-634C-4951-9622-01AC20A5A78D}" srcOrd="0" destOrd="0" presId="urn:microsoft.com/office/officeart/2005/8/layout/hierarchy1"/>
    <dgm:cxn modelId="{3671D8D2-CA2F-4CBC-9BBE-3603CA9FA957}" type="presParOf" srcId="{45C785A8-5B56-4D36-90FC-87C5CA1E0623}" destId="{6EF2100C-666E-47DA-98B0-AB19DEA78F39}" srcOrd="1" destOrd="0" presId="urn:microsoft.com/office/officeart/2005/8/layout/hierarchy1"/>
    <dgm:cxn modelId="{66B03FEE-9E45-40CB-B065-C9EDFA457330}" type="presParOf" srcId="{6EF2100C-666E-47DA-98B0-AB19DEA78F39}" destId="{A14D6279-D747-4F98-8695-C7843ABA8EC1}" srcOrd="0" destOrd="0" presId="urn:microsoft.com/office/officeart/2005/8/layout/hierarchy1"/>
    <dgm:cxn modelId="{CFF1542F-58BA-495E-A0BB-601B58BD074F}" type="presParOf" srcId="{A14D6279-D747-4F98-8695-C7843ABA8EC1}" destId="{786D2974-5B07-4182-9862-76A52288C0BE}" srcOrd="0" destOrd="0" presId="urn:microsoft.com/office/officeart/2005/8/layout/hierarchy1"/>
    <dgm:cxn modelId="{3B5FC637-3353-47CB-A671-B9A34F1C7DB1}" type="presParOf" srcId="{A14D6279-D747-4F98-8695-C7843ABA8EC1}" destId="{BE5EE27F-CBF3-475E-BD51-2FD55C458F3A}" srcOrd="1" destOrd="0" presId="urn:microsoft.com/office/officeart/2005/8/layout/hierarchy1"/>
    <dgm:cxn modelId="{58A47286-B5EB-4751-BE93-BC3AACFFDB14}" type="presParOf" srcId="{6EF2100C-666E-47DA-98B0-AB19DEA78F39}" destId="{FD70B68F-9B2A-4A98-BFEC-9C1EBA843E55}" srcOrd="1" destOrd="0" presId="urn:microsoft.com/office/officeart/2005/8/layout/hierarchy1"/>
    <dgm:cxn modelId="{85204044-454F-4A58-9395-77C20D17BB76}" type="presParOf" srcId="{45C785A8-5B56-4D36-90FC-87C5CA1E0623}" destId="{EA4220F9-8A87-46B4-991E-02784AF14552}" srcOrd="2" destOrd="0" presId="urn:microsoft.com/office/officeart/2005/8/layout/hierarchy1"/>
    <dgm:cxn modelId="{A0DE61A4-9DD0-442C-B205-E8B0872BA4C1}" type="presParOf" srcId="{45C785A8-5B56-4D36-90FC-87C5CA1E0623}" destId="{B9A3B362-5A1B-4482-8819-7033B2482E48}" srcOrd="3" destOrd="0" presId="urn:microsoft.com/office/officeart/2005/8/layout/hierarchy1"/>
    <dgm:cxn modelId="{2144E3C1-0DDA-4D9B-A65C-39D9947797ED}" type="presParOf" srcId="{B9A3B362-5A1B-4482-8819-7033B2482E48}" destId="{87DC13FF-558D-4736-AE09-C08D302402B8}" srcOrd="0" destOrd="0" presId="urn:microsoft.com/office/officeart/2005/8/layout/hierarchy1"/>
    <dgm:cxn modelId="{F88DC492-D56C-4A2A-8253-B71F1FEB2047}" type="presParOf" srcId="{87DC13FF-558D-4736-AE09-C08D302402B8}" destId="{05E19CDE-975C-4CF1-B8FF-46C1F5776CA0}" srcOrd="0" destOrd="0" presId="urn:microsoft.com/office/officeart/2005/8/layout/hierarchy1"/>
    <dgm:cxn modelId="{22847B43-49A2-4B52-9120-8F553E8F0260}" type="presParOf" srcId="{87DC13FF-558D-4736-AE09-C08D302402B8}" destId="{CF3A8996-46C2-49CF-8181-3FC399BE0439}" srcOrd="1" destOrd="0" presId="urn:microsoft.com/office/officeart/2005/8/layout/hierarchy1"/>
    <dgm:cxn modelId="{AF7EAA5A-1C64-4238-A40A-DA70C377A64F}" type="presParOf" srcId="{B9A3B362-5A1B-4482-8819-7033B2482E48}" destId="{DE4E2291-7B30-4181-8D11-63F273F38D7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9D206C-1544-4087-AB9A-0F6ECC5DE39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pPr rtl="1"/>
          <a:endParaRPr lang="ar-EG"/>
        </a:p>
      </dgm:t>
    </dgm:pt>
    <dgm:pt modelId="{82A31722-FF5C-4F7F-9073-6218C6E6EC9D}">
      <dgm:prSet phldrT="[Text]" custT="1">
        <dgm:style>
          <a:lnRef idx="3">
            <a:schemeClr val="lt1"/>
          </a:lnRef>
          <a:fillRef idx="1">
            <a:schemeClr val="accent4"/>
          </a:fillRef>
          <a:effectRef idx="1">
            <a:schemeClr val="accent4"/>
          </a:effectRef>
          <a:fontRef idx="minor">
            <a:schemeClr val="lt1"/>
          </a:fontRef>
        </dgm:styl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rtl="1"/>
          <a:endParaRPr lang="en-US" sz="2000" dirty="0"/>
        </a:p>
        <a:p>
          <a:pPr algn="ctr" rtl="1"/>
          <a:r>
            <a:rPr lang="en-US" sz="2000" dirty="0"/>
            <a:t>Advantages of dynamic routing</a:t>
          </a:r>
          <a:endParaRPr lang="ar-EG" sz="2000" dirty="0"/>
        </a:p>
      </dgm:t>
    </dgm:pt>
    <dgm:pt modelId="{1B028C5C-D34B-4568-B03E-E1C2184637EF}" type="parTrans" cxnId="{AB50F61A-860B-440C-8936-DD75309DDE6B}">
      <dgm:prSet/>
      <dgm:spPr/>
      <dgm:t>
        <a:bodyPr/>
        <a:lstStyle/>
        <a:p>
          <a:pPr rtl="1"/>
          <a:endParaRPr lang="ar-EG"/>
        </a:p>
      </dgm:t>
    </dgm:pt>
    <dgm:pt modelId="{C8E5F5A4-F0C0-49F5-8A47-58F05295F072}" type="sibTrans" cxnId="{AB50F61A-860B-440C-8936-DD75309DDE6B}">
      <dgm:prSet/>
      <dgm:spPr/>
      <dgm:t>
        <a:bodyPr/>
        <a:lstStyle/>
        <a:p>
          <a:pPr rtl="1"/>
          <a:endParaRPr lang="ar-EG"/>
        </a:p>
      </dgm:t>
    </dgm:pt>
    <dgm:pt modelId="{0A5FD6F7-0082-43E3-B676-9ABB52A2B060}">
      <dgm:prSet phldrT="[Text]" custT="1"/>
      <dgm:spPr>
        <a:scene3d>
          <a:camera prst="orthographicFront"/>
          <a:lightRig rig="threePt" dir="t"/>
        </a:scene3d>
        <a:sp3d>
          <a:bevelT/>
        </a:sp3d>
      </dgm:spPr>
      <dgm:t>
        <a:bodyPr/>
        <a:lstStyle/>
        <a:p>
          <a:pPr algn="l" rtl="1">
            <a:buFont typeface="Arial" panose="020B0604020202020204" pitchFamily="34" charset="0"/>
            <a:buChar char="•"/>
          </a:pPr>
          <a:r>
            <a:rPr lang="en-US" sz="1800" b="0" i="0" dirty="0"/>
            <a:t>Allows the exchange of routing information whenever the network experiences a change in topology.</a:t>
          </a:r>
          <a:endParaRPr lang="ar-EG" sz="1800" dirty="0"/>
        </a:p>
      </dgm:t>
    </dgm:pt>
    <dgm:pt modelId="{CF511480-18DF-4BF2-BF52-FC4525BE0AA3}" type="parTrans" cxnId="{3AC860D0-734E-4FA0-B5DB-CCBB07F20221}">
      <dgm:prSet/>
      <dgm:spPr/>
      <dgm:t>
        <a:bodyPr/>
        <a:lstStyle/>
        <a:p>
          <a:pPr rtl="1"/>
          <a:endParaRPr lang="ar-EG"/>
        </a:p>
      </dgm:t>
    </dgm:pt>
    <dgm:pt modelId="{159B1521-8C8A-4627-8537-CEE38B99DD8E}" type="sibTrans" cxnId="{3AC860D0-734E-4FA0-B5DB-CCBB07F20221}">
      <dgm:prSet/>
      <dgm:spPr/>
      <dgm:t>
        <a:bodyPr/>
        <a:lstStyle/>
        <a:p>
          <a:pPr rtl="1"/>
          <a:endParaRPr lang="ar-EG"/>
        </a:p>
      </dgm:t>
    </dgm:pt>
    <dgm:pt modelId="{77D542DD-F066-437E-9DD2-60CA8A0B7CB2}">
      <dgm:prSet phldrT="[Text]" custT="1"/>
      <dgm:spPr>
        <a:scene3d>
          <a:camera prst="orthographicFront"/>
          <a:lightRig rig="threePt" dir="t"/>
        </a:scene3d>
        <a:sp3d>
          <a:bevelT/>
        </a:sp3d>
      </dgm:spPr>
      <dgm:t>
        <a:bodyPr/>
        <a:lstStyle/>
        <a:p>
          <a:pPr algn="l" rtl="1">
            <a:buFont typeface="Arial" panose="020B0604020202020204" pitchFamily="34" charset="0"/>
            <a:buChar char="•"/>
          </a:pPr>
          <a:r>
            <a:rPr lang="en-US" sz="1700" b="0" i="0" dirty="0"/>
            <a:t>Since the routes do not have to be configured manually, there is less administrative overhead and Less error-prone than static routing.</a:t>
          </a:r>
          <a:endParaRPr lang="ar-EG" sz="1700" dirty="0"/>
        </a:p>
      </dgm:t>
    </dgm:pt>
    <dgm:pt modelId="{72B7211B-D73D-4B87-BBBB-7581C728EC7F}" type="parTrans" cxnId="{3961C2CC-7CEB-49F1-9047-F65A23E30005}">
      <dgm:prSet/>
      <dgm:spPr/>
      <dgm:t>
        <a:bodyPr/>
        <a:lstStyle/>
        <a:p>
          <a:pPr rtl="1"/>
          <a:endParaRPr lang="ar-EG"/>
        </a:p>
      </dgm:t>
    </dgm:pt>
    <dgm:pt modelId="{EBD3A2B4-586E-4C89-AADD-2AC8092F1E88}" type="sibTrans" cxnId="{3961C2CC-7CEB-49F1-9047-F65A23E30005}">
      <dgm:prSet/>
      <dgm:spPr/>
      <dgm:t>
        <a:bodyPr/>
        <a:lstStyle/>
        <a:p>
          <a:pPr rtl="1"/>
          <a:endParaRPr lang="ar-EG"/>
        </a:p>
      </dgm:t>
    </dgm:pt>
    <dgm:pt modelId="{7779317E-119A-42B2-B9BC-B82CA8A357DC}">
      <dgm:prSet phldrT="[Text]" custT="1"/>
      <dgm:spPr>
        <a:scene3d>
          <a:camera prst="orthographicFront"/>
          <a:lightRig rig="threePt" dir="t"/>
        </a:scene3d>
        <a:sp3d>
          <a:bevelT/>
        </a:sp3d>
      </dgm:spPr>
      <dgm:t>
        <a:bodyPr/>
        <a:lstStyle/>
        <a:p>
          <a:pPr algn="l" rtl="1">
            <a:buFont typeface="Arial" panose="020B0604020202020204" pitchFamily="34" charset="0"/>
            <a:buChar char="•"/>
          </a:pPr>
          <a:r>
            <a:rPr lang="en-US" sz="1800" b="0" i="0" dirty="0"/>
            <a:t>Allows scalability since there is less administrative overhead involved.</a:t>
          </a:r>
          <a:endParaRPr lang="ar-EG" sz="1800" dirty="0"/>
        </a:p>
      </dgm:t>
    </dgm:pt>
    <dgm:pt modelId="{5CAE5AED-0A1F-47DD-96F0-9AFD8F313D79}" type="parTrans" cxnId="{0EFB7692-0190-4E86-BC93-0FA9AE7B085B}">
      <dgm:prSet/>
      <dgm:spPr/>
      <dgm:t>
        <a:bodyPr/>
        <a:lstStyle/>
        <a:p>
          <a:pPr rtl="1"/>
          <a:endParaRPr lang="ar-EG"/>
        </a:p>
      </dgm:t>
    </dgm:pt>
    <dgm:pt modelId="{889EE0DE-4F3D-415C-9C6B-F8EB60814B8B}" type="sibTrans" cxnId="{0EFB7692-0190-4E86-BC93-0FA9AE7B085B}">
      <dgm:prSet/>
      <dgm:spPr/>
      <dgm:t>
        <a:bodyPr/>
        <a:lstStyle/>
        <a:p>
          <a:pPr rtl="1"/>
          <a:endParaRPr lang="ar-EG"/>
        </a:p>
      </dgm:t>
    </dgm:pt>
    <dgm:pt modelId="{9A4DD11F-3D0C-4445-BFEC-E8E1DAAEED77}" type="pres">
      <dgm:prSet presAssocID="{F59D206C-1544-4087-AB9A-0F6ECC5DE39B}" presName="vert0" presStyleCnt="0">
        <dgm:presLayoutVars>
          <dgm:dir/>
          <dgm:animOne val="branch"/>
          <dgm:animLvl val="lvl"/>
        </dgm:presLayoutVars>
      </dgm:prSet>
      <dgm:spPr/>
    </dgm:pt>
    <dgm:pt modelId="{3D2B0263-7AE0-4B74-A431-0340769DB7D6}" type="pres">
      <dgm:prSet presAssocID="{82A31722-FF5C-4F7F-9073-6218C6E6EC9D}" presName="thickLine" presStyleLbl="alignNode1" presStyleIdx="0" presStyleCnt="1"/>
      <dgm:spPr>
        <a:scene3d>
          <a:camera prst="orthographicFront"/>
          <a:lightRig rig="threePt" dir="t"/>
        </a:scene3d>
        <a:sp3d>
          <a:bevelT/>
        </a:sp3d>
      </dgm:spPr>
    </dgm:pt>
    <dgm:pt modelId="{A6F0152B-2968-4607-B784-9769D6B5F0C8}" type="pres">
      <dgm:prSet presAssocID="{82A31722-FF5C-4F7F-9073-6218C6E6EC9D}" presName="horz1" presStyleCnt="0"/>
      <dgm:spPr>
        <a:scene3d>
          <a:camera prst="orthographicFront"/>
          <a:lightRig rig="threePt" dir="t"/>
        </a:scene3d>
        <a:sp3d>
          <a:bevelT/>
        </a:sp3d>
      </dgm:spPr>
    </dgm:pt>
    <dgm:pt modelId="{33D84423-A2BA-4789-80AC-4E1BB10CE272}" type="pres">
      <dgm:prSet presAssocID="{82A31722-FF5C-4F7F-9073-6218C6E6EC9D}" presName="tx1" presStyleLbl="revTx" presStyleIdx="0" presStyleCnt="4"/>
      <dgm:spPr/>
    </dgm:pt>
    <dgm:pt modelId="{9CA6591E-DEE4-42BF-AD3E-4E48A243A096}" type="pres">
      <dgm:prSet presAssocID="{82A31722-FF5C-4F7F-9073-6218C6E6EC9D}" presName="vert1" presStyleCnt="0"/>
      <dgm:spPr>
        <a:scene3d>
          <a:camera prst="orthographicFront"/>
          <a:lightRig rig="threePt" dir="t"/>
        </a:scene3d>
        <a:sp3d>
          <a:bevelT/>
        </a:sp3d>
      </dgm:spPr>
    </dgm:pt>
    <dgm:pt modelId="{1E1285D6-7E7D-4ABA-99A2-55426ADA5C51}" type="pres">
      <dgm:prSet presAssocID="{0A5FD6F7-0082-43E3-B676-9ABB52A2B060}" presName="vertSpace2a" presStyleCnt="0"/>
      <dgm:spPr>
        <a:scene3d>
          <a:camera prst="orthographicFront"/>
          <a:lightRig rig="threePt" dir="t"/>
        </a:scene3d>
        <a:sp3d>
          <a:bevelT/>
        </a:sp3d>
      </dgm:spPr>
    </dgm:pt>
    <dgm:pt modelId="{417CB06A-003B-4D9B-8D45-7B9F35997909}" type="pres">
      <dgm:prSet presAssocID="{0A5FD6F7-0082-43E3-B676-9ABB52A2B060}" presName="horz2" presStyleCnt="0"/>
      <dgm:spPr>
        <a:scene3d>
          <a:camera prst="orthographicFront"/>
          <a:lightRig rig="threePt" dir="t"/>
        </a:scene3d>
        <a:sp3d>
          <a:bevelT/>
        </a:sp3d>
      </dgm:spPr>
    </dgm:pt>
    <dgm:pt modelId="{0C0AAFAA-A093-4CC6-B092-AC317A60CB4A}" type="pres">
      <dgm:prSet presAssocID="{0A5FD6F7-0082-43E3-B676-9ABB52A2B060}" presName="horzSpace2" presStyleCnt="0"/>
      <dgm:spPr>
        <a:scene3d>
          <a:camera prst="orthographicFront"/>
          <a:lightRig rig="threePt" dir="t"/>
        </a:scene3d>
        <a:sp3d>
          <a:bevelT/>
        </a:sp3d>
      </dgm:spPr>
    </dgm:pt>
    <dgm:pt modelId="{E20E739D-C83F-4838-808A-F5207BE2268B}" type="pres">
      <dgm:prSet presAssocID="{0A5FD6F7-0082-43E3-B676-9ABB52A2B060}" presName="tx2" presStyleLbl="revTx" presStyleIdx="1" presStyleCnt="4"/>
      <dgm:spPr/>
    </dgm:pt>
    <dgm:pt modelId="{BBA89225-564F-48DC-9295-04C1D9C220A7}" type="pres">
      <dgm:prSet presAssocID="{0A5FD6F7-0082-43E3-B676-9ABB52A2B060}" presName="vert2" presStyleCnt="0"/>
      <dgm:spPr>
        <a:scene3d>
          <a:camera prst="orthographicFront"/>
          <a:lightRig rig="threePt" dir="t"/>
        </a:scene3d>
        <a:sp3d>
          <a:bevelT/>
        </a:sp3d>
      </dgm:spPr>
    </dgm:pt>
    <dgm:pt modelId="{2A442555-8EAB-4B7E-A280-A153092149FE}" type="pres">
      <dgm:prSet presAssocID="{0A5FD6F7-0082-43E3-B676-9ABB52A2B060}" presName="thinLine2b" presStyleLbl="callout" presStyleIdx="0" presStyleCnt="3"/>
      <dgm:spPr>
        <a:scene3d>
          <a:camera prst="orthographicFront"/>
          <a:lightRig rig="threePt" dir="t"/>
        </a:scene3d>
        <a:sp3d>
          <a:bevelT/>
        </a:sp3d>
      </dgm:spPr>
    </dgm:pt>
    <dgm:pt modelId="{4F86CF78-3D6D-4F73-AA1E-AE69BEC3ACFF}" type="pres">
      <dgm:prSet presAssocID="{0A5FD6F7-0082-43E3-B676-9ABB52A2B060}" presName="vertSpace2b" presStyleCnt="0"/>
      <dgm:spPr>
        <a:scene3d>
          <a:camera prst="orthographicFront"/>
          <a:lightRig rig="threePt" dir="t"/>
        </a:scene3d>
        <a:sp3d>
          <a:bevelT/>
        </a:sp3d>
      </dgm:spPr>
    </dgm:pt>
    <dgm:pt modelId="{057A79C4-BBC4-449D-9BC3-BAB837FC24EF}" type="pres">
      <dgm:prSet presAssocID="{77D542DD-F066-437E-9DD2-60CA8A0B7CB2}" presName="horz2" presStyleCnt="0"/>
      <dgm:spPr>
        <a:scene3d>
          <a:camera prst="orthographicFront"/>
          <a:lightRig rig="threePt" dir="t"/>
        </a:scene3d>
        <a:sp3d>
          <a:bevelT/>
        </a:sp3d>
      </dgm:spPr>
    </dgm:pt>
    <dgm:pt modelId="{9AA9A4F2-EF9C-4D55-A2D9-5F317D2A7291}" type="pres">
      <dgm:prSet presAssocID="{77D542DD-F066-437E-9DD2-60CA8A0B7CB2}" presName="horzSpace2" presStyleCnt="0"/>
      <dgm:spPr>
        <a:scene3d>
          <a:camera prst="orthographicFront"/>
          <a:lightRig rig="threePt" dir="t"/>
        </a:scene3d>
        <a:sp3d>
          <a:bevelT/>
        </a:sp3d>
      </dgm:spPr>
    </dgm:pt>
    <dgm:pt modelId="{1528CEB7-78CC-4777-A454-19BBEB194F48}" type="pres">
      <dgm:prSet presAssocID="{77D542DD-F066-437E-9DD2-60CA8A0B7CB2}" presName="tx2" presStyleLbl="revTx" presStyleIdx="2" presStyleCnt="4"/>
      <dgm:spPr/>
    </dgm:pt>
    <dgm:pt modelId="{6AF213CA-5CCD-4A11-ABA9-DF0D91E9B452}" type="pres">
      <dgm:prSet presAssocID="{77D542DD-F066-437E-9DD2-60CA8A0B7CB2}" presName="vert2" presStyleCnt="0"/>
      <dgm:spPr>
        <a:scene3d>
          <a:camera prst="orthographicFront"/>
          <a:lightRig rig="threePt" dir="t"/>
        </a:scene3d>
        <a:sp3d>
          <a:bevelT/>
        </a:sp3d>
      </dgm:spPr>
    </dgm:pt>
    <dgm:pt modelId="{6A3E10C4-2EF5-4A60-AFB5-0A974C1BD1E7}" type="pres">
      <dgm:prSet presAssocID="{77D542DD-F066-437E-9DD2-60CA8A0B7CB2}" presName="thinLine2b" presStyleLbl="callout" presStyleIdx="1" presStyleCnt="3"/>
      <dgm:spPr>
        <a:scene3d>
          <a:camera prst="orthographicFront"/>
          <a:lightRig rig="threePt" dir="t"/>
        </a:scene3d>
        <a:sp3d>
          <a:bevelT/>
        </a:sp3d>
      </dgm:spPr>
    </dgm:pt>
    <dgm:pt modelId="{303FEBB4-E231-498D-81B7-8228ED45B859}" type="pres">
      <dgm:prSet presAssocID="{77D542DD-F066-437E-9DD2-60CA8A0B7CB2}" presName="vertSpace2b" presStyleCnt="0"/>
      <dgm:spPr>
        <a:scene3d>
          <a:camera prst="orthographicFront"/>
          <a:lightRig rig="threePt" dir="t"/>
        </a:scene3d>
        <a:sp3d>
          <a:bevelT/>
        </a:sp3d>
      </dgm:spPr>
    </dgm:pt>
    <dgm:pt modelId="{98C4FF2E-6FEC-48DB-BD97-0D22EB632309}" type="pres">
      <dgm:prSet presAssocID="{7779317E-119A-42B2-B9BC-B82CA8A357DC}" presName="horz2" presStyleCnt="0"/>
      <dgm:spPr>
        <a:scene3d>
          <a:camera prst="orthographicFront"/>
          <a:lightRig rig="threePt" dir="t"/>
        </a:scene3d>
        <a:sp3d>
          <a:bevelT/>
        </a:sp3d>
      </dgm:spPr>
    </dgm:pt>
    <dgm:pt modelId="{C1B5C8D0-C868-4830-AA33-50327E68B309}" type="pres">
      <dgm:prSet presAssocID="{7779317E-119A-42B2-B9BC-B82CA8A357DC}" presName="horzSpace2" presStyleCnt="0"/>
      <dgm:spPr>
        <a:scene3d>
          <a:camera prst="orthographicFront"/>
          <a:lightRig rig="threePt" dir="t"/>
        </a:scene3d>
        <a:sp3d>
          <a:bevelT/>
        </a:sp3d>
      </dgm:spPr>
    </dgm:pt>
    <dgm:pt modelId="{D964AB98-EAA6-45D2-8C8E-9CB4A0301630}" type="pres">
      <dgm:prSet presAssocID="{7779317E-119A-42B2-B9BC-B82CA8A357DC}" presName="tx2" presStyleLbl="revTx" presStyleIdx="3" presStyleCnt="4"/>
      <dgm:spPr/>
    </dgm:pt>
    <dgm:pt modelId="{CE1E643B-31AC-4549-A7DF-F77CC5C1CE09}" type="pres">
      <dgm:prSet presAssocID="{7779317E-119A-42B2-B9BC-B82CA8A357DC}" presName="vert2" presStyleCnt="0"/>
      <dgm:spPr>
        <a:scene3d>
          <a:camera prst="orthographicFront"/>
          <a:lightRig rig="threePt" dir="t"/>
        </a:scene3d>
        <a:sp3d>
          <a:bevelT/>
        </a:sp3d>
      </dgm:spPr>
    </dgm:pt>
    <dgm:pt modelId="{5D7E57C7-663B-4E49-AD71-852A71DBED4D}" type="pres">
      <dgm:prSet presAssocID="{7779317E-119A-42B2-B9BC-B82CA8A357DC}" presName="thinLine2b" presStyleLbl="callout" presStyleIdx="2" presStyleCnt="3"/>
      <dgm:spPr>
        <a:scene3d>
          <a:camera prst="orthographicFront"/>
          <a:lightRig rig="threePt" dir="t"/>
        </a:scene3d>
        <a:sp3d>
          <a:bevelT/>
        </a:sp3d>
      </dgm:spPr>
    </dgm:pt>
    <dgm:pt modelId="{CB674D41-4883-4B4D-B155-870A73E019B1}" type="pres">
      <dgm:prSet presAssocID="{7779317E-119A-42B2-B9BC-B82CA8A357DC}" presName="vertSpace2b" presStyleCnt="0"/>
      <dgm:spPr>
        <a:scene3d>
          <a:camera prst="orthographicFront"/>
          <a:lightRig rig="threePt" dir="t"/>
        </a:scene3d>
        <a:sp3d>
          <a:bevelT/>
        </a:sp3d>
      </dgm:spPr>
    </dgm:pt>
  </dgm:ptLst>
  <dgm:cxnLst>
    <dgm:cxn modelId="{69F45208-8335-42B8-AE39-7947695F6001}" type="presOf" srcId="{0A5FD6F7-0082-43E3-B676-9ABB52A2B060}" destId="{E20E739D-C83F-4838-808A-F5207BE2268B}" srcOrd="0" destOrd="0" presId="urn:microsoft.com/office/officeart/2008/layout/LinedList"/>
    <dgm:cxn modelId="{AB50F61A-860B-440C-8936-DD75309DDE6B}" srcId="{F59D206C-1544-4087-AB9A-0F6ECC5DE39B}" destId="{82A31722-FF5C-4F7F-9073-6218C6E6EC9D}" srcOrd="0" destOrd="0" parTransId="{1B028C5C-D34B-4568-B03E-E1C2184637EF}" sibTransId="{C8E5F5A4-F0C0-49F5-8A47-58F05295F072}"/>
    <dgm:cxn modelId="{ECE4FD26-0AA0-4D4E-BD39-B32F455DAAC7}" type="presOf" srcId="{F59D206C-1544-4087-AB9A-0F6ECC5DE39B}" destId="{9A4DD11F-3D0C-4445-BFEC-E8E1DAAEED77}" srcOrd="0" destOrd="0" presId="urn:microsoft.com/office/officeart/2008/layout/LinedList"/>
    <dgm:cxn modelId="{4A0C9E34-ED01-4EC1-9952-53AA08B5E697}" type="presOf" srcId="{82A31722-FF5C-4F7F-9073-6218C6E6EC9D}" destId="{33D84423-A2BA-4789-80AC-4E1BB10CE272}" srcOrd="0" destOrd="0" presId="urn:microsoft.com/office/officeart/2008/layout/LinedList"/>
    <dgm:cxn modelId="{933A117E-D323-4D96-A2F0-FABB3A6D0CAF}" type="presOf" srcId="{77D542DD-F066-437E-9DD2-60CA8A0B7CB2}" destId="{1528CEB7-78CC-4777-A454-19BBEB194F48}" srcOrd="0" destOrd="0" presId="urn:microsoft.com/office/officeart/2008/layout/LinedList"/>
    <dgm:cxn modelId="{0EFB7692-0190-4E86-BC93-0FA9AE7B085B}" srcId="{82A31722-FF5C-4F7F-9073-6218C6E6EC9D}" destId="{7779317E-119A-42B2-B9BC-B82CA8A357DC}" srcOrd="2" destOrd="0" parTransId="{5CAE5AED-0A1F-47DD-96F0-9AFD8F313D79}" sibTransId="{889EE0DE-4F3D-415C-9C6B-F8EB60814B8B}"/>
    <dgm:cxn modelId="{78DB2AC4-C405-4D62-B209-48D6DE1837F0}" type="presOf" srcId="{7779317E-119A-42B2-B9BC-B82CA8A357DC}" destId="{D964AB98-EAA6-45D2-8C8E-9CB4A0301630}" srcOrd="0" destOrd="0" presId="urn:microsoft.com/office/officeart/2008/layout/LinedList"/>
    <dgm:cxn modelId="{3961C2CC-7CEB-49F1-9047-F65A23E30005}" srcId="{82A31722-FF5C-4F7F-9073-6218C6E6EC9D}" destId="{77D542DD-F066-437E-9DD2-60CA8A0B7CB2}" srcOrd="1" destOrd="0" parTransId="{72B7211B-D73D-4B87-BBBB-7581C728EC7F}" sibTransId="{EBD3A2B4-586E-4C89-AADD-2AC8092F1E88}"/>
    <dgm:cxn modelId="{3AC860D0-734E-4FA0-B5DB-CCBB07F20221}" srcId="{82A31722-FF5C-4F7F-9073-6218C6E6EC9D}" destId="{0A5FD6F7-0082-43E3-B676-9ABB52A2B060}" srcOrd="0" destOrd="0" parTransId="{CF511480-18DF-4BF2-BF52-FC4525BE0AA3}" sibTransId="{159B1521-8C8A-4627-8537-CEE38B99DD8E}"/>
    <dgm:cxn modelId="{2426F3E1-9767-4F29-8C9D-C3C2D4ED80FA}" type="presParOf" srcId="{9A4DD11F-3D0C-4445-BFEC-E8E1DAAEED77}" destId="{3D2B0263-7AE0-4B74-A431-0340769DB7D6}" srcOrd="0" destOrd="0" presId="urn:microsoft.com/office/officeart/2008/layout/LinedList"/>
    <dgm:cxn modelId="{9694B42F-C61F-42B3-A914-26103EA5BC8A}" type="presParOf" srcId="{9A4DD11F-3D0C-4445-BFEC-E8E1DAAEED77}" destId="{A6F0152B-2968-4607-B784-9769D6B5F0C8}" srcOrd="1" destOrd="0" presId="urn:microsoft.com/office/officeart/2008/layout/LinedList"/>
    <dgm:cxn modelId="{9B21E3EE-DA01-4848-A5E0-40AECACD8F04}" type="presParOf" srcId="{A6F0152B-2968-4607-B784-9769D6B5F0C8}" destId="{33D84423-A2BA-4789-80AC-4E1BB10CE272}" srcOrd="0" destOrd="0" presId="urn:microsoft.com/office/officeart/2008/layout/LinedList"/>
    <dgm:cxn modelId="{93430CEE-47B5-465E-97AF-A9674AE31E5A}" type="presParOf" srcId="{A6F0152B-2968-4607-B784-9769D6B5F0C8}" destId="{9CA6591E-DEE4-42BF-AD3E-4E48A243A096}" srcOrd="1" destOrd="0" presId="urn:microsoft.com/office/officeart/2008/layout/LinedList"/>
    <dgm:cxn modelId="{3DB64278-547C-4C06-85B0-2F88ECE23755}" type="presParOf" srcId="{9CA6591E-DEE4-42BF-AD3E-4E48A243A096}" destId="{1E1285D6-7E7D-4ABA-99A2-55426ADA5C51}" srcOrd="0" destOrd="0" presId="urn:microsoft.com/office/officeart/2008/layout/LinedList"/>
    <dgm:cxn modelId="{C5E79156-EDF7-4BD4-B566-26062A9C8A07}" type="presParOf" srcId="{9CA6591E-DEE4-42BF-AD3E-4E48A243A096}" destId="{417CB06A-003B-4D9B-8D45-7B9F35997909}" srcOrd="1" destOrd="0" presId="urn:microsoft.com/office/officeart/2008/layout/LinedList"/>
    <dgm:cxn modelId="{FB30758C-C48E-42BA-AA9D-DD2DD968F3CD}" type="presParOf" srcId="{417CB06A-003B-4D9B-8D45-7B9F35997909}" destId="{0C0AAFAA-A093-4CC6-B092-AC317A60CB4A}" srcOrd="0" destOrd="0" presId="urn:microsoft.com/office/officeart/2008/layout/LinedList"/>
    <dgm:cxn modelId="{21FD947C-021B-497B-8383-B602CF9D8351}" type="presParOf" srcId="{417CB06A-003B-4D9B-8D45-7B9F35997909}" destId="{E20E739D-C83F-4838-808A-F5207BE2268B}" srcOrd="1" destOrd="0" presId="urn:microsoft.com/office/officeart/2008/layout/LinedList"/>
    <dgm:cxn modelId="{329F5316-9A09-45F7-A4FD-B6A4398803D9}" type="presParOf" srcId="{417CB06A-003B-4D9B-8D45-7B9F35997909}" destId="{BBA89225-564F-48DC-9295-04C1D9C220A7}" srcOrd="2" destOrd="0" presId="urn:microsoft.com/office/officeart/2008/layout/LinedList"/>
    <dgm:cxn modelId="{9B3F1AE7-508C-42A7-98CB-3B09DF5B6DB7}" type="presParOf" srcId="{9CA6591E-DEE4-42BF-AD3E-4E48A243A096}" destId="{2A442555-8EAB-4B7E-A280-A153092149FE}" srcOrd="2" destOrd="0" presId="urn:microsoft.com/office/officeart/2008/layout/LinedList"/>
    <dgm:cxn modelId="{9488ACD9-D2F0-498B-B498-64B9DEFC057F}" type="presParOf" srcId="{9CA6591E-DEE4-42BF-AD3E-4E48A243A096}" destId="{4F86CF78-3D6D-4F73-AA1E-AE69BEC3ACFF}" srcOrd="3" destOrd="0" presId="urn:microsoft.com/office/officeart/2008/layout/LinedList"/>
    <dgm:cxn modelId="{A9413ADA-C578-443D-A663-E3958E1B9DD9}" type="presParOf" srcId="{9CA6591E-DEE4-42BF-AD3E-4E48A243A096}" destId="{057A79C4-BBC4-449D-9BC3-BAB837FC24EF}" srcOrd="4" destOrd="0" presId="urn:microsoft.com/office/officeart/2008/layout/LinedList"/>
    <dgm:cxn modelId="{47E7287B-2E40-41D8-8419-5684E78D4120}" type="presParOf" srcId="{057A79C4-BBC4-449D-9BC3-BAB837FC24EF}" destId="{9AA9A4F2-EF9C-4D55-A2D9-5F317D2A7291}" srcOrd="0" destOrd="0" presId="urn:microsoft.com/office/officeart/2008/layout/LinedList"/>
    <dgm:cxn modelId="{9C4C3CB8-5D8F-4923-833E-463D964926FE}" type="presParOf" srcId="{057A79C4-BBC4-449D-9BC3-BAB837FC24EF}" destId="{1528CEB7-78CC-4777-A454-19BBEB194F48}" srcOrd="1" destOrd="0" presId="urn:microsoft.com/office/officeart/2008/layout/LinedList"/>
    <dgm:cxn modelId="{72D7BEA9-2D72-4CCB-9E98-C9F7E0655640}" type="presParOf" srcId="{057A79C4-BBC4-449D-9BC3-BAB837FC24EF}" destId="{6AF213CA-5CCD-4A11-ABA9-DF0D91E9B452}" srcOrd="2" destOrd="0" presId="urn:microsoft.com/office/officeart/2008/layout/LinedList"/>
    <dgm:cxn modelId="{C71254E2-8E3F-4CE7-A1F7-E6715BB71D4D}" type="presParOf" srcId="{9CA6591E-DEE4-42BF-AD3E-4E48A243A096}" destId="{6A3E10C4-2EF5-4A60-AFB5-0A974C1BD1E7}" srcOrd="5" destOrd="0" presId="urn:microsoft.com/office/officeart/2008/layout/LinedList"/>
    <dgm:cxn modelId="{57B2AF1B-625D-486D-AF9B-1BF2BFFE2111}" type="presParOf" srcId="{9CA6591E-DEE4-42BF-AD3E-4E48A243A096}" destId="{303FEBB4-E231-498D-81B7-8228ED45B859}" srcOrd="6" destOrd="0" presId="urn:microsoft.com/office/officeart/2008/layout/LinedList"/>
    <dgm:cxn modelId="{A2BC29A6-3C9C-4CEB-BD22-7FE81E94186F}" type="presParOf" srcId="{9CA6591E-DEE4-42BF-AD3E-4E48A243A096}" destId="{98C4FF2E-6FEC-48DB-BD97-0D22EB632309}" srcOrd="7" destOrd="0" presId="urn:microsoft.com/office/officeart/2008/layout/LinedList"/>
    <dgm:cxn modelId="{7D59B0F7-3A96-4A4D-A2B0-A4D16FA7F660}" type="presParOf" srcId="{98C4FF2E-6FEC-48DB-BD97-0D22EB632309}" destId="{C1B5C8D0-C868-4830-AA33-50327E68B309}" srcOrd="0" destOrd="0" presId="urn:microsoft.com/office/officeart/2008/layout/LinedList"/>
    <dgm:cxn modelId="{9283FCC9-0E7A-4177-BD07-AD34C9F4A368}" type="presParOf" srcId="{98C4FF2E-6FEC-48DB-BD97-0D22EB632309}" destId="{D964AB98-EAA6-45D2-8C8E-9CB4A0301630}" srcOrd="1" destOrd="0" presId="urn:microsoft.com/office/officeart/2008/layout/LinedList"/>
    <dgm:cxn modelId="{159293B0-6DAA-47E4-8DCD-A44D57D9B49F}" type="presParOf" srcId="{98C4FF2E-6FEC-48DB-BD97-0D22EB632309}" destId="{CE1E643B-31AC-4549-A7DF-F77CC5C1CE09}" srcOrd="2" destOrd="0" presId="urn:microsoft.com/office/officeart/2008/layout/LinedList"/>
    <dgm:cxn modelId="{FD11B3ED-798E-41F8-BB19-49174B032B6D}" type="presParOf" srcId="{9CA6591E-DEE4-42BF-AD3E-4E48A243A096}" destId="{5D7E57C7-663B-4E49-AD71-852A71DBED4D}" srcOrd="8" destOrd="0" presId="urn:microsoft.com/office/officeart/2008/layout/LinedList"/>
    <dgm:cxn modelId="{27AC621E-FE31-4CC2-85A5-AD211B287987}" type="presParOf" srcId="{9CA6591E-DEE4-42BF-AD3E-4E48A243A096}" destId="{CB674D41-4883-4B4D-B155-870A73E019B1}" srcOrd="9" destOrd="0" presId="urn:microsoft.com/office/officeart/2008/layout/LinedList"/>
  </dgm:cxnLst>
  <dgm:bg>
    <a:solidFill>
      <a:schemeClr val="bg1">
        <a:lumMod val="7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A6940D-010F-4FD3-9CAD-CEBCA9BC8ADE}" type="doc">
      <dgm:prSet loTypeId="urn:microsoft.com/office/officeart/2005/8/layout/list1" loCatId="list" qsTypeId="urn:microsoft.com/office/officeart/2005/8/quickstyle/simple1" qsCatId="simple" csTypeId="urn:microsoft.com/office/officeart/2005/8/colors/accent1_2" csCatId="accent1" phldr="1"/>
      <dgm:spPr/>
      <dgm:t>
        <a:bodyPr/>
        <a:lstStyle/>
        <a:p>
          <a:pPr rtl="1"/>
          <a:endParaRPr lang="ar-EG"/>
        </a:p>
      </dgm:t>
    </dgm:pt>
    <dgm:pt modelId="{0F44185E-6CB2-46A6-804D-B1FCD61C2974}">
      <dgm:prSet phldrT="[Text]">
        <dgm:style>
          <a:lnRef idx="1">
            <a:schemeClr val="accent3"/>
          </a:lnRef>
          <a:fillRef idx="2">
            <a:schemeClr val="accent3"/>
          </a:fillRef>
          <a:effectRef idx="1">
            <a:schemeClr val="accent3"/>
          </a:effectRef>
          <a:fontRef idx="minor">
            <a:schemeClr val="dk1"/>
          </a:fontRef>
        </dgm:style>
      </dgm:prSet>
      <dgm:spPr/>
      <dgm:t>
        <a:bodyPr/>
        <a:lstStyle/>
        <a:p>
          <a:pPr rtl="1"/>
          <a:r>
            <a:rPr lang="en-US" dirty="0"/>
            <a:t>Data plane</a:t>
          </a:r>
          <a:endParaRPr lang="ar-EG" dirty="0"/>
        </a:p>
      </dgm:t>
    </dgm:pt>
    <dgm:pt modelId="{7C994C13-B442-4A88-B3BE-C781EA79C896}" type="parTrans" cxnId="{FC28F9FC-C9A0-4862-9182-263F0B392CE7}">
      <dgm:prSet/>
      <dgm:spPr/>
      <dgm:t>
        <a:bodyPr/>
        <a:lstStyle/>
        <a:p>
          <a:pPr rtl="1"/>
          <a:endParaRPr lang="ar-EG"/>
        </a:p>
      </dgm:t>
    </dgm:pt>
    <dgm:pt modelId="{E7996EDE-F2DD-4108-B0D7-58B6AE579297}" type="sibTrans" cxnId="{FC28F9FC-C9A0-4862-9182-263F0B392CE7}">
      <dgm:prSet/>
      <dgm:spPr/>
      <dgm:t>
        <a:bodyPr/>
        <a:lstStyle/>
        <a:p>
          <a:pPr rtl="1"/>
          <a:endParaRPr lang="ar-EG"/>
        </a:p>
      </dgm:t>
    </dgm:pt>
    <dgm:pt modelId="{59DCA4A8-B9F7-4219-9F4C-4198569C261B}">
      <dgm:prSet phldrT="[Text]">
        <dgm:style>
          <a:lnRef idx="3">
            <a:schemeClr val="lt1"/>
          </a:lnRef>
          <a:fillRef idx="1">
            <a:schemeClr val="accent4"/>
          </a:fillRef>
          <a:effectRef idx="1">
            <a:schemeClr val="accent4"/>
          </a:effectRef>
          <a:fontRef idx="minor">
            <a:schemeClr val="lt1"/>
          </a:fontRef>
        </dgm:style>
      </dgm:prSet>
      <dgm:spPr/>
      <dgm:t>
        <a:bodyPr/>
        <a:lstStyle/>
        <a:p>
          <a:pPr rtl="1"/>
          <a:r>
            <a:rPr lang="en-US" dirty="0"/>
            <a:t>Control plane</a:t>
          </a:r>
          <a:endParaRPr lang="ar-EG" dirty="0"/>
        </a:p>
      </dgm:t>
    </dgm:pt>
    <dgm:pt modelId="{4242AEF6-743D-490D-82A1-E6D88B0C4005}" type="parTrans" cxnId="{6794DB76-9F82-496B-814E-ECC061E04B5D}">
      <dgm:prSet/>
      <dgm:spPr/>
      <dgm:t>
        <a:bodyPr/>
        <a:lstStyle/>
        <a:p>
          <a:pPr rtl="1"/>
          <a:endParaRPr lang="ar-EG"/>
        </a:p>
      </dgm:t>
    </dgm:pt>
    <dgm:pt modelId="{C268ECA2-D3F8-4682-8E91-3D1F69A530B1}" type="sibTrans" cxnId="{6794DB76-9F82-496B-814E-ECC061E04B5D}">
      <dgm:prSet/>
      <dgm:spPr/>
      <dgm:t>
        <a:bodyPr/>
        <a:lstStyle/>
        <a:p>
          <a:pPr rtl="1"/>
          <a:endParaRPr lang="ar-EG"/>
        </a:p>
      </dgm:t>
    </dgm:pt>
    <dgm:pt modelId="{E329D6A5-5DDC-4CD5-A339-FDA0EAF0127F}">
      <dgm:prSet phldrT="[Text]">
        <dgm:style>
          <a:lnRef idx="1">
            <a:schemeClr val="accent3"/>
          </a:lnRef>
          <a:fillRef idx="2">
            <a:schemeClr val="accent3"/>
          </a:fillRef>
          <a:effectRef idx="1">
            <a:schemeClr val="accent3"/>
          </a:effectRef>
          <a:fontRef idx="minor">
            <a:schemeClr val="dk1"/>
          </a:fontRef>
        </dgm:style>
      </dgm:prSet>
      <dgm:spPr/>
      <dgm:t>
        <a:bodyPr/>
        <a:lstStyle/>
        <a:p>
          <a:pPr rtl="1"/>
          <a:r>
            <a:rPr lang="en-US" dirty="0"/>
            <a:t>Management plane</a:t>
          </a:r>
          <a:endParaRPr lang="ar-EG" dirty="0"/>
        </a:p>
      </dgm:t>
    </dgm:pt>
    <dgm:pt modelId="{129B31A3-3200-4713-B0C6-9A91173564D6}" type="parTrans" cxnId="{0B9C4697-C3ED-4332-8D95-7E874EE879EB}">
      <dgm:prSet/>
      <dgm:spPr/>
      <dgm:t>
        <a:bodyPr/>
        <a:lstStyle/>
        <a:p>
          <a:pPr rtl="1"/>
          <a:endParaRPr lang="ar-EG"/>
        </a:p>
      </dgm:t>
    </dgm:pt>
    <dgm:pt modelId="{662A37BE-7EC3-4622-B3A7-6193C407DFF9}" type="sibTrans" cxnId="{0B9C4697-C3ED-4332-8D95-7E874EE879EB}">
      <dgm:prSet/>
      <dgm:spPr/>
      <dgm:t>
        <a:bodyPr/>
        <a:lstStyle/>
        <a:p>
          <a:pPr rtl="1"/>
          <a:endParaRPr lang="ar-EG"/>
        </a:p>
      </dgm:t>
    </dgm:pt>
    <dgm:pt modelId="{08BC45D6-8624-4F88-9504-2AE1F065BB4E}" type="pres">
      <dgm:prSet presAssocID="{41A6940D-010F-4FD3-9CAD-CEBCA9BC8ADE}" presName="linear" presStyleCnt="0">
        <dgm:presLayoutVars>
          <dgm:dir/>
          <dgm:animLvl val="lvl"/>
          <dgm:resizeHandles val="exact"/>
        </dgm:presLayoutVars>
      </dgm:prSet>
      <dgm:spPr/>
    </dgm:pt>
    <dgm:pt modelId="{35033F58-4BFA-440D-ACCA-94D236D32DD8}" type="pres">
      <dgm:prSet presAssocID="{0F44185E-6CB2-46A6-804D-B1FCD61C2974}" presName="parentLin" presStyleCnt="0"/>
      <dgm:spPr/>
    </dgm:pt>
    <dgm:pt modelId="{2A7012A0-31DA-43E7-8529-3EFDB032F56C}" type="pres">
      <dgm:prSet presAssocID="{0F44185E-6CB2-46A6-804D-B1FCD61C2974}" presName="parentLeftMargin" presStyleLbl="node1" presStyleIdx="0" presStyleCnt="3"/>
      <dgm:spPr/>
    </dgm:pt>
    <dgm:pt modelId="{E746F587-EFFD-4F88-93B3-D2A8248D7621}" type="pres">
      <dgm:prSet presAssocID="{0F44185E-6CB2-46A6-804D-B1FCD61C2974}" presName="parentText" presStyleLbl="node1" presStyleIdx="0" presStyleCnt="3">
        <dgm:presLayoutVars>
          <dgm:chMax val="0"/>
          <dgm:bulletEnabled val="1"/>
        </dgm:presLayoutVars>
      </dgm:prSet>
      <dgm:spPr/>
    </dgm:pt>
    <dgm:pt modelId="{8A50F9B1-A757-4555-A0A8-EA28576FDB95}" type="pres">
      <dgm:prSet presAssocID="{0F44185E-6CB2-46A6-804D-B1FCD61C2974}" presName="negativeSpace" presStyleCnt="0"/>
      <dgm:spPr/>
    </dgm:pt>
    <dgm:pt modelId="{CABBCD78-62A4-4C13-BB2D-F8FD8851C69E}" type="pres">
      <dgm:prSet presAssocID="{0F44185E-6CB2-46A6-804D-B1FCD61C2974}" presName="childText" presStyleLbl="conFgAcc1" presStyleIdx="0" presStyleCnt="3">
        <dgm:presLayoutVars>
          <dgm:bulletEnabled val="1"/>
        </dgm:presLayoutVars>
      </dgm:prSet>
      <dgm:spPr/>
    </dgm:pt>
    <dgm:pt modelId="{773A2055-C1B5-4E26-88DD-069048780D36}" type="pres">
      <dgm:prSet presAssocID="{E7996EDE-F2DD-4108-B0D7-58B6AE579297}" presName="spaceBetweenRectangles" presStyleCnt="0"/>
      <dgm:spPr/>
    </dgm:pt>
    <dgm:pt modelId="{78A11E30-6386-4563-9D88-6D9DF5193D13}" type="pres">
      <dgm:prSet presAssocID="{59DCA4A8-B9F7-4219-9F4C-4198569C261B}" presName="parentLin" presStyleCnt="0"/>
      <dgm:spPr/>
    </dgm:pt>
    <dgm:pt modelId="{8B0E4FD3-AEB4-43A0-83AB-F42B77FE9E15}" type="pres">
      <dgm:prSet presAssocID="{59DCA4A8-B9F7-4219-9F4C-4198569C261B}" presName="parentLeftMargin" presStyleLbl="node1" presStyleIdx="0" presStyleCnt="3"/>
      <dgm:spPr/>
    </dgm:pt>
    <dgm:pt modelId="{B8348ACD-5D46-4493-A96F-669180D3FBCE}" type="pres">
      <dgm:prSet presAssocID="{59DCA4A8-B9F7-4219-9F4C-4198569C261B}" presName="parentText" presStyleLbl="node1" presStyleIdx="1" presStyleCnt="3">
        <dgm:presLayoutVars>
          <dgm:chMax val="0"/>
          <dgm:bulletEnabled val="1"/>
        </dgm:presLayoutVars>
      </dgm:prSet>
      <dgm:spPr/>
    </dgm:pt>
    <dgm:pt modelId="{1FF879DC-8748-4084-8F39-9445B3F3D9DC}" type="pres">
      <dgm:prSet presAssocID="{59DCA4A8-B9F7-4219-9F4C-4198569C261B}" presName="negativeSpace" presStyleCnt="0"/>
      <dgm:spPr/>
    </dgm:pt>
    <dgm:pt modelId="{AE1C70AE-52F9-42A2-969A-5AE88FA19685}" type="pres">
      <dgm:prSet presAssocID="{59DCA4A8-B9F7-4219-9F4C-4198569C261B}" presName="childText" presStyleLbl="conFgAcc1" presStyleIdx="1" presStyleCnt="3">
        <dgm:presLayoutVars>
          <dgm:bulletEnabled val="1"/>
        </dgm:presLayoutVars>
      </dgm:prSet>
      <dgm:spPr/>
    </dgm:pt>
    <dgm:pt modelId="{C689A896-7498-43E7-A8A7-AC8FF5AB8C9D}" type="pres">
      <dgm:prSet presAssocID="{C268ECA2-D3F8-4682-8E91-3D1F69A530B1}" presName="spaceBetweenRectangles" presStyleCnt="0"/>
      <dgm:spPr/>
    </dgm:pt>
    <dgm:pt modelId="{6A836C8A-2343-445A-9474-C76209C6764A}" type="pres">
      <dgm:prSet presAssocID="{E329D6A5-5DDC-4CD5-A339-FDA0EAF0127F}" presName="parentLin" presStyleCnt="0"/>
      <dgm:spPr/>
    </dgm:pt>
    <dgm:pt modelId="{404C5903-7E52-49B2-994C-C4BB449B6557}" type="pres">
      <dgm:prSet presAssocID="{E329D6A5-5DDC-4CD5-A339-FDA0EAF0127F}" presName="parentLeftMargin" presStyleLbl="node1" presStyleIdx="1" presStyleCnt="3"/>
      <dgm:spPr/>
    </dgm:pt>
    <dgm:pt modelId="{D8A2B9D5-E19C-4BF2-8798-BD1C92AB7031}" type="pres">
      <dgm:prSet presAssocID="{E329D6A5-5DDC-4CD5-A339-FDA0EAF0127F}" presName="parentText" presStyleLbl="node1" presStyleIdx="2" presStyleCnt="3">
        <dgm:presLayoutVars>
          <dgm:chMax val="0"/>
          <dgm:bulletEnabled val="1"/>
        </dgm:presLayoutVars>
      </dgm:prSet>
      <dgm:spPr/>
    </dgm:pt>
    <dgm:pt modelId="{C3A8DBF1-A9BF-4DB6-B1FB-DF5A8A381532}" type="pres">
      <dgm:prSet presAssocID="{E329D6A5-5DDC-4CD5-A339-FDA0EAF0127F}" presName="negativeSpace" presStyleCnt="0"/>
      <dgm:spPr/>
    </dgm:pt>
    <dgm:pt modelId="{6748CA04-380D-4257-B737-F060B4EE0AD4}" type="pres">
      <dgm:prSet presAssocID="{E329D6A5-5DDC-4CD5-A339-FDA0EAF0127F}" presName="childText" presStyleLbl="conFgAcc1" presStyleIdx="2" presStyleCnt="3">
        <dgm:presLayoutVars>
          <dgm:bulletEnabled val="1"/>
        </dgm:presLayoutVars>
      </dgm:prSet>
      <dgm:spPr/>
    </dgm:pt>
  </dgm:ptLst>
  <dgm:cxnLst>
    <dgm:cxn modelId="{F9AB0671-EB37-4307-A261-3F20CABD4928}" type="presOf" srcId="{59DCA4A8-B9F7-4219-9F4C-4198569C261B}" destId="{8B0E4FD3-AEB4-43A0-83AB-F42B77FE9E15}" srcOrd="0" destOrd="0" presId="urn:microsoft.com/office/officeart/2005/8/layout/list1"/>
    <dgm:cxn modelId="{6794DB76-9F82-496B-814E-ECC061E04B5D}" srcId="{41A6940D-010F-4FD3-9CAD-CEBCA9BC8ADE}" destId="{59DCA4A8-B9F7-4219-9F4C-4198569C261B}" srcOrd="1" destOrd="0" parTransId="{4242AEF6-743D-490D-82A1-E6D88B0C4005}" sibTransId="{C268ECA2-D3F8-4682-8E91-3D1F69A530B1}"/>
    <dgm:cxn modelId="{65074757-AFF1-48E6-BCCC-86A622C149D9}" type="presOf" srcId="{E329D6A5-5DDC-4CD5-A339-FDA0EAF0127F}" destId="{D8A2B9D5-E19C-4BF2-8798-BD1C92AB7031}" srcOrd="1" destOrd="0" presId="urn:microsoft.com/office/officeart/2005/8/layout/list1"/>
    <dgm:cxn modelId="{FB619489-2CD4-4E91-A598-ECFF806398C7}" type="presOf" srcId="{0F44185E-6CB2-46A6-804D-B1FCD61C2974}" destId="{E746F587-EFFD-4F88-93B3-D2A8248D7621}" srcOrd="1" destOrd="0" presId="urn:microsoft.com/office/officeart/2005/8/layout/list1"/>
    <dgm:cxn modelId="{0B9C4697-C3ED-4332-8D95-7E874EE879EB}" srcId="{41A6940D-010F-4FD3-9CAD-CEBCA9BC8ADE}" destId="{E329D6A5-5DDC-4CD5-A339-FDA0EAF0127F}" srcOrd="2" destOrd="0" parTransId="{129B31A3-3200-4713-B0C6-9A91173564D6}" sibTransId="{662A37BE-7EC3-4622-B3A7-6193C407DFF9}"/>
    <dgm:cxn modelId="{F0F4AAB6-3CC7-4892-83A0-8A20483D5FF1}" type="presOf" srcId="{E329D6A5-5DDC-4CD5-A339-FDA0EAF0127F}" destId="{404C5903-7E52-49B2-994C-C4BB449B6557}" srcOrd="0" destOrd="0" presId="urn:microsoft.com/office/officeart/2005/8/layout/list1"/>
    <dgm:cxn modelId="{12D023C4-1D71-4F98-823A-ECD1FDD88866}" type="presOf" srcId="{0F44185E-6CB2-46A6-804D-B1FCD61C2974}" destId="{2A7012A0-31DA-43E7-8529-3EFDB032F56C}" srcOrd="0" destOrd="0" presId="urn:microsoft.com/office/officeart/2005/8/layout/list1"/>
    <dgm:cxn modelId="{0DC41CDD-8F71-45F8-B53C-CB92497CDB1A}" type="presOf" srcId="{59DCA4A8-B9F7-4219-9F4C-4198569C261B}" destId="{B8348ACD-5D46-4493-A96F-669180D3FBCE}" srcOrd="1" destOrd="0" presId="urn:microsoft.com/office/officeart/2005/8/layout/list1"/>
    <dgm:cxn modelId="{B55DBDDE-6720-4770-8AE7-2B192E8B7374}" type="presOf" srcId="{41A6940D-010F-4FD3-9CAD-CEBCA9BC8ADE}" destId="{08BC45D6-8624-4F88-9504-2AE1F065BB4E}" srcOrd="0" destOrd="0" presId="urn:microsoft.com/office/officeart/2005/8/layout/list1"/>
    <dgm:cxn modelId="{FC28F9FC-C9A0-4862-9182-263F0B392CE7}" srcId="{41A6940D-010F-4FD3-9CAD-CEBCA9BC8ADE}" destId="{0F44185E-6CB2-46A6-804D-B1FCD61C2974}" srcOrd="0" destOrd="0" parTransId="{7C994C13-B442-4A88-B3BE-C781EA79C896}" sibTransId="{E7996EDE-F2DD-4108-B0D7-58B6AE579297}"/>
    <dgm:cxn modelId="{9A038007-0985-4AA0-8A15-5ECA59C22D38}" type="presParOf" srcId="{08BC45D6-8624-4F88-9504-2AE1F065BB4E}" destId="{35033F58-4BFA-440D-ACCA-94D236D32DD8}" srcOrd="0" destOrd="0" presId="urn:microsoft.com/office/officeart/2005/8/layout/list1"/>
    <dgm:cxn modelId="{7F1149F5-16C9-4D6C-908D-E205341C09EF}" type="presParOf" srcId="{35033F58-4BFA-440D-ACCA-94D236D32DD8}" destId="{2A7012A0-31DA-43E7-8529-3EFDB032F56C}" srcOrd="0" destOrd="0" presId="urn:microsoft.com/office/officeart/2005/8/layout/list1"/>
    <dgm:cxn modelId="{2ED1ABF9-9B56-4D99-A31C-8BCD6C4CEEAA}" type="presParOf" srcId="{35033F58-4BFA-440D-ACCA-94D236D32DD8}" destId="{E746F587-EFFD-4F88-93B3-D2A8248D7621}" srcOrd="1" destOrd="0" presId="urn:microsoft.com/office/officeart/2005/8/layout/list1"/>
    <dgm:cxn modelId="{C3AD03BE-09CA-4BA6-8424-90C9F9CB80F4}" type="presParOf" srcId="{08BC45D6-8624-4F88-9504-2AE1F065BB4E}" destId="{8A50F9B1-A757-4555-A0A8-EA28576FDB95}" srcOrd="1" destOrd="0" presId="urn:microsoft.com/office/officeart/2005/8/layout/list1"/>
    <dgm:cxn modelId="{C8714C08-14B2-42EB-90DC-F0197E7B659F}" type="presParOf" srcId="{08BC45D6-8624-4F88-9504-2AE1F065BB4E}" destId="{CABBCD78-62A4-4C13-BB2D-F8FD8851C69E}" srcOrd="2" destOrd="0" presId="urn:microsoft.com/office/officeart/2005/8/layout/list1"/>
    <dgm:cxn modelId="{CC3BF04D-AA81-4514-92F0-05DA0EEF2F10}" type="presParOf" srcId="{08BC45D6-8624-4F88-9504-2AE1F065BB4E}" destId="{773A2055-C1B5-4E26-88DD-069048780D36}" srcOrd="3" destOrd="0" presId="urn:microsoft.com/office/officeart/2005/8/layout/list1"/>
    <dgm:cxn modelId="{DE1E2D62-5690-41D6-8C91-50276EAC896B}" type="presParOf" srcId="{08BC45D6-8624-4F88-9504-2AE1F065BB4E}" destId="{78A11E30-6386-4563-9D88-6D9DF5193D13}" srcOrd="4" destOrd="0" presId="urn:microsoft.com/office/officeart/2005/8/layout/list1"/>
    <dgm:cxn modelId="{51275011-3B1B-43BA-918E-C6BEBD6837A0}" type="presParOf" srcId="{78A11E30-6386-4563-9D88-6D9DF5193D13}" destId="{8B0E4FD3-AEB4-43A0-83AB-F42B77FE9E15}" srcOrd="0" destOrd="0" presId="urn:microsoft.com/office/officeart/2005/8/layout/list1"/>
    <dgm:cxn modelId="{54C5996D-2D5E-4809-9E5A-00C0C2CF085F}" type="presParOf" srcId="{78A11E30-6386-4563-9D88-6D9DF5193D13}" destId="{B8348ACD-5D46-4493-A96F-669180D3FBCE}" srcOrd="1" destOrd="0" presId="urn:microsoft.com/office/officeart/2005/8/layout/list1"/>
    <dgm:cxn modelId="{7CACBF80-7B45-4145-8DA6-11F881A23E0F}" type="presParOf" srcId="{08BC45D6-8624-4F88-9504-2AE1F065BB4E}" destId="{1FF879DC-8748-4084-8F39-9445B3F3D9DC}" srcOrd="5" destOrd="0" presId="urn:microsoft.com/office/officeart/2005/8/layout/list1"/>
    <dgm:cxn modelId="{EB7C7494-D13C-4317-A9D1-FB8719979DFF}" type="presParOf" srcId="{08BC45D6-8624-4F88-9504-2AE1F065BB4E}" destId="{AE1C70AE-52F9-42A2-969A-5AE88FA19685}" srcOrd="6" destOrd="0" presId="urn:microsoft.com/office/officeart/2005/8/layout/list1"/>
    <dgm:cxn modelId="{F474F386-9A99-40F1-85FA-260470C5A423}" type="presParOf" srcId="{08BC45D6-8624-4F88-9504-2AE1F065BB4E}" destId="{C689A896-7498-43E7-A8A7-AC8FF5AB8C9D}" srcOrd="7" destOrd="0" presId="urn:microsoft.com/office/officeart/2005/8/layout/list1"/>
    <dgm:cxn modelId="{2094B85B-F2D6-4C68-9CE6-7C9E68077739}" type="presParOf" srcId="{08BC45D6-8624-4F88-9504-2AE1F065BB4E}" destId="{6A836C8A-2343-445A-9474-C76209C6764A}" srcOrd="8" destOrd="0" presId="urn:microsoft.com/office/officeart/2005/8/layout/list1"/>
    <dgm:cxn modelId="{E6A6A039-065F-4D36-A0F2-A2E47F38C745}" type="presParOf" srcId="{6A836C8A-2343-445A-9474-C76209C6764A}" destId="{404C5903-7E52-49B2-994C-C4BB449B6557}" srcOrd="0" destOrd="0" presId="urn:microsoft.com/office/officeart/2005/8/layout/list1"/>
    <dgm:cxn modelId="{D06443D3-9663-472F-8721-2A70E1FBCDE7}" type="presParOf" srcId="{6A836C8A-2343-445A-9474-C76209C6764A}" destId="{D8A2B9D5-E19C-4BF2-8798-BD1C92AB7031}" srcOrd="1" destOrd="0" presId="urn:microsoft.com/office/officeart/2005/8/layout/list1"/>
    <dgm:cxn modelId="{C35BF218-BF7B-4066-868D-2E231846AD40}" type="presParOf" srcId="{08BC45D6-8624-4F88-9504-2AE1F065BB4E}" destId="{C3A8DBF1-A9BF-4DB6-B1FB-DF5A8A381532}" srcOrd="9" destOrd="0" presId="urn:microsoft.com/office/officeart/2005/8/layout/list1"/>
    <dgm:cxn modelId="{0F2FBCA1-8A40-49E6-A316-BF67B6264E68}" type="presParOf" srcId="{08BC45D6-8624-4F88-9504-2AE1F065BB4E}" destId="{6748CA04-380D-4257-B737-F060B4EE0AD4}" srcOrd="10" destOrd="0" presId="urn:microsoft.com/office/officeart/2005/8/layout/list1"/>
  </dgm:cxnLst>
  <dgm:bg/>
  <dgm:whole/>
  <dgm:extLst>
    <a:ext uri="http://schemas.microsoft.com/office/drawing/2008/diagram">
      <dsp:dataModelExt xmlns:dsp="http://schemas.microsoft.com/office/drawing/2008/diagram" relId="rId9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29FE77-819E-49D7-8CF9-4193541D32E8}"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pPr rtl="1"/>
          <a:endParaRPr lang="ar-EG"/>
        </a:p>
      </dgm:t>
    </dgm:pt>
    <dgm:pt modelId="{C5062B04-C800-4D4F-AE93-4F1D615A820A}">
      <dgm:prSet phldrT="[Text]">
        <dgm:style>
          <a:lnRef idx="1">
            <a:schemeClr val="accent3"/>
          </a:lnRef>
          <a:fillRef idx="2">
            <a:schemeClr val="accent3"/>
          </a:fillRef>
          <a:effectRef idx="1">
            <a:schemeClr val="accent3"/>
          </a:effectRef>
          <a:fontRef idx="minor">
            <a:schemeClr val="dk1"/>
          </a:fontRef>
        </dgm:styl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1"/>
          <a:r>
            <a:rPr lang="en-US" dirty="0"/>
            <a:t>Control plane security controls</a:t>
          </a:r>
          <a:endParaRPr lang="ar-EG" dirty="0"/>
        </a:p>
      </dgm:t>
    </dgm:pt>
    <dgm:pt modelId="{DCCA27F7-7841-4032-80B1-40F0BDC876AA}" type="parTrans" cxnId="{17B003CD-5242-4CDC-9F92-C91BA8F77E96}">
      <dgm:prSet/>
      <dgm:spPr/>
      <dgm:t>
        <a:bodyPr/>
        <a:lstStyle/>
        <a:p>
          <a:pPr rtl="1"/>
          <a:endParaRPr lang="ar-EG"/>
        </a:p>
      </dgm:t>
    </dgm:pt>
    <dgm:pt modelId="{590E24A5-21D6-464E-9096-4A0231C672A2}" type="sibTrans" cxnId="{17B003CD-5242-4CDC-9F92-C91BA8F77E96}">
      <dgm:prSet/>
      <dgm:spPr/>
      <dgm:t>
        <a:bodyPr/>
        <a:lstStyle/>
        <a:p>
          <a:pPr rtl="1"/>
          <a:endParaRPr lang="ar-EG"/>
        </a:p>
      </dgm:t>
    </dgm:pt>
    <dgm:pt modelId="{CF121511-3CC7-4FF1-9266-1A410152D3FC}">
      <dgm:prSet phldrT="[Text]">
        <dgm:style>
          <a:lnRef idx="1">
            <a:schemeClr val="accent3"/>
          </a:lnRef>
          <a:fillRef idx="2">
            <a:schemeClr val="accent3"/>
          </a:fillRef>
          <a:effectRef idx="1">
            <a:schemeClr val="accent3"/>
          </a:effectRef>
          <a:fontRef idx="minor">
            <a:schemeClr val="dk1"/>
          </a:fontRef>
        </dgm:styl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1"/>
          <a:r>
            <a:rPr lang="en-US" dirty="0"/>
            <a:t>Infrastructure ACLs</a:t>
          </a:r>
          <a:endParaRPr lang="ar-EG" dirty="0"/>
        </a:p>
      </dgm:t>
    </dgm:pt>
    <dgm:pt modelId="{08B4B963-D00D-4A10-98A4-52155D85EF80}" type="parTrans" cxnId="{D9A61407-BE3B-437E-A495-88E8E28D5EE2}">
      <dgm:prSet/>
      <dgm:spPr/>
      <dgm:t>
        <a:bodyPr/>
        <a:lstStyle/>
        <a:p>
          <a:pPr rtl="1"/>
          <a:endParaRPr lang="ar-EG"/>
        </a:p>
      </dgm:t>
    </dgm:pt>
    <dgm:pt modelId="{D4C761A6-FBD6-48E7-953F-F4441416068C}" type="sibTrans" cxnId="{D9A61407-BE3B-437E-A495-88E8E28D5EE2}">
      <dgm:prSet/>
      <dgm:spPr/>
      <dgm:t>
        <a:bodyPr/>
        <a:lstStyle/>
        <a:p>
          <a:pPr rtl="1"/>
          <a:endParaRPr lang="ar-EG"/>
        </a:p>
      </dgm:t>
    </dgm:pt>
    <dgm:pt modelId="{DE03ECD6-47A3-4A43-996E-2ACD69B3BCE3}">
      <dgm:prSet phldrT="[Text]">
        <dgm:style>
          <a:lnRef idx="1">
            <a:schemeClr val="accent3"/>
          </a:lnRef>
          <a:fillRef idx="2">
            <a:schemeClr val="accent3"/>
          </a:fillRef>
          <a:effectRef idx="1">
            <a:schemeClr val="accent3"/>
          </a:effectRef>
          <a:fontRef idx="minor">
            <a:schemeClr val="dk1"/>
          </a:fontRef>
        </dgm:styl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1"/>
          <a:r>
            <a:rPr lang="en-US" dirty="0"/>
            <a:t>Control plane policing</a:t>
          </a:r>
          <a:endParaRPr lang="ar-EG" dirty="0"/>
        </a:p>
      </dgm:t>
    </dgm:pt>
    <dgm:pt modelId="{A734ECB4-EFA5-47A4-9F57-B43EB2F1411A}" type="parTrans" cxnId="{FAADF047-D3A7-444D-8A1D-0EBE13A8035B}">
      <dgm:prSet/>
      <dgm:spPr/>
      <dgm:t>
        <a:bodyPr/>
        <a:lstStyle/>
        <a:p>
          <a:pPr rtl="1"/>
          <a:endParaRPr lang="ar-EG"/>
        </a:p>
      </dgm:t>
    </dgm:pt>
    <dgm:pt modelId="{2E077E2E-860A-449D-8737-4E5266306D4F}" type="sibTrans" cxnId="{FAADF047-D3A7-444D-8A1D-0EBE13A8035B}">
      <dgm:prSet/>
      <dgm:spPr/>
      <dgm:t>
        <a:bodyPr/>
        <a:lstStyle/>
        <a:p>
          <a:pPr rtl="1"/>
          <a:endParaRPr lang="ar-EG"/>
        </a:p>
      </dgm:t>
    </dgm:pt>
    <dgm:pt modelId="{876677F7-D49E-416A-9C41-222C6A48D3C1}">
      <dgm:prSet phldrT="[Text]">
        <dgm:style>
          <a:lnRef idx="1">
            <a:schemeClr val="accent3"/>
          </a:lnRef>
          <a:fillRef idx="2">
            <a:schemeClr val="accent3"/>
          </a:fillRef>
          <a:effectRef idx="1">
            <a:schemeClr val="accent3"/>
          </a:effectRef>
          <a:fontRef idx="minor">
            <a:schemeClr val="dk1"/>
          </a:fontRef>
        </dgm:styl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1"/>
          <a:r>
            <a:rPr lang="en-US" dirty="0"/>
            <a:t>Control plane protection</a:t>
          </a:r>
          <a:endParaRPr lang="ar-EG" dirty="0"/>
        </a:p>
      </dgm:t>
    </dgm:pt>
    <dgm:pt modelId="{10BC9ED7-E1F1-493A-875E-6FE62D237738}" type="parTrans" cxnId="{A2AE1CC8-7296-4F46-ADB8-1118FEEFB5F0}">
      <dgm:prSet/>
      <dgm:spPr/>
      <dgm:t>
        <a:bodyPr/>
        <a:lstStyle/>
        <a:p>
          <a:pPr rtl="1"/>
          <a:endParaRPr lang="ar-EG"/>
        </a:p>
      </dgm:t>
    </dgm:pt>
    <dgm:pt modelId="{B0372FE3-3091-42C3-8B9C-560983DDF502}" type="sibTrans" cxnId="{A2AE1CC8-7296-4F46-ADB8-1118FEEFB5F0}">
      <dgm:prSet/>
      <dgm:spPr/>
      <dgm:t>
        <a:bodyPr/>
        <a:lstStyle/>
        <a:p>
          <a:pPr rtl="1"/>
          <a:endParaRPr lang="ar-EG"/>
        </a:p>
      </dgm:t>
    </dgm:pt>
    <dgm:pt modelId="{5B063949-EE9C-4E9F-9C09-E8BABFB8CAE8}" type="pres">
      <dgm:prSet presAssocID="{7529FE77-819E-49D7-8CF9-4193541D32E8}" presName="hierChild1" presStyleCnt="0">
        <dgm:presLayoutVars>
          <dgm:orgChart val="1"/>
          <dgm:chPref val="1"/>
          <dgm:dir/>
          <dgm:animOne val="branch"/>
          <dgm:animLvl val="lvl"/>
          <dgm:resizeHandles/>
        </dgm:presLayoutVars>
      </dgm:prSet>
      <dgm:spPr/>
    </dgm:pt>
    <dgm:pt modelId="{F97EB746-5388-4C53-A824-6142483EB4A1}" type="pres">
      <dgm:prSet presAssocID="{C5062B04-C800-4D4F-AE93-4F1D615A820A}" presName="hierRoot1" presStyleCnt="0">
        <dgm:presLayoutVars>
          <dgm:hierBranch val="init"/>
        </dgm:presLayoutVars>
      </dgm:prSet>
      <dgm:spPr/>
    </dgm:pt>
    <dgm:pt modelId="{D45276BF-AB1B-4BD9-ACFA-53B1A8F998C3}" type="pres">
      <dgm:prSet presAssocID="{C5062B04-C800-4D4F-AE93-4F1D615A820A}" presName="rootComposite1" presStyleCnt="0"/>
      <dgm:spPr/>
    </dgm:pt>
    <dgm:pt modelId="{7F781FEB-1062-4146-B7D4-496011E60F81}" type="pres">
      <dgm:prSet presAssocID="{C5062B04-C800-4D4F-AE93-4F1D615A820A}" presName="rootText1" presStyleLbl="node0" presStyleIdx="0" presStyleCnt="1">
        <dgm:presLayoutVars>
          <dgm:chPref val="3"/>
        </dgm:presLayoutVars>
      </dgm:prSet>
      <dgm:spPr/>
    </dgm:pt>
    <dgm:pt modelId="{C8E28C33-1BCB-489A-93FB-7F8A1BE2CEB3}" type="pres">
      <dgm:prSet presAssocID="{C5062B04-C800-4D4F-AE93-4F1D615A820A}" presName="rootConnector1" presStyleLbl="node1" presStyleIdx="0" presStyleCnt="0"/>
      <dgm:spPr/>
    </dgm:pt>
    <dgm:pt modelId="{0E44B755-CDF1-48D7-9813-2838AA604A32}" type="pres">
      <dgm:prSet presAssocID="{C5062B04-C800-4D4F-AE93-4F1D615A820A}" presName="hierChild2" presStyleCnt="0"/>
      <dgm:spPr/>
    </dgm:pt>
    <dgm:pt modelId="{F429C9DA-C4C3-4D94-A475-D4B0C5161E11}" type="pres">
      <dgm:prSet presAssocID="{08B4B963-D00D-4A10-98A4-52155D85EF80}" presName="Name64" presStyleLbl="parChTrans1D2" presStyleIdx="0" presStyleCnt="3"/>
      <dgm:spPr/>
    </dgm:pt>
    <dgm:pt modelId="{AC7E6510-9D1D-47D4-AD4A-FC21123D2915}" type="pres">
      <dgm:prSet presAssocID="{CF121511-3CC7-4FF1-9266-1A410152D3FC}" presName="hierRoot2" presStyleCnt="0">
        <dgm:presLayoutVars>
          <dgm:hierBranch val="init"/>
        </dgm:presLayoutVars>
      </dgm:prSet>
      <dgm:spPr/>
    </dgm:pt>
    <dgm:pt modelId="{177D2277-F093-48D8-82E6-0D8CB814CA9C}" type="pres">
      <dgm:prSet presAssocID="{CF121511-3CC7-4FF1-9266-1A410152D3FC}" presName="rootComposite" presStyleCnt="0"/>
      <dgm:spPr/>
    </dgm:pt>
    <dgm:pt modelId="{3A421378-2435-49DF-985F-C165B74ECD4A}" type="pres">
      <dgm:prSet presAssocID="{CF121511-3CC7-4FF1-9266-1A410152D3FC}" presName="rootText" presStyleLbl="node2" presStyleIdx="0" presStyleCnt="3">
        <dgm:presLayoutVars>
          <dgm:chPref val="3"/>
        </dgm:presLayoutVars>
      </dgm:prSet>
      <dgm:spPr/>
    </dgm:pt>
    <dgm:pt modelId="{D0AB8D80-A9B7-4DED-B9D2-71B156C853C4}" type="pres">
      <dgm:prSet presAssocID="{CF121511-3CC7-4FF1-9266-1A410152D3FC}" presName="rootConnector" presStyleLbl="node2" presStyleIdx="0" presStyleCnt="3"/>
      <dgm:spPr/>
    </dgm:pt>
    <dgm:pt modelId="{8BD02A73-17EE-4C13-A516-F8E5362941BC}" type="pres">
      <dgm:prSet presAssocID="{CF121511-3CC7-4FF1-9266-1A410152D3FC}" presName="hierChild4" presStyleCnt="0"/>
      <dgm:spPr/>
    </dgm:pt>
    <dgm:pt modelId="{99AA9870-1C8B-4AFC-A860-3163C1D6006F}" type="pres">
      <dgm:prSet presAssocID="{CF121511-3CC7-4FF1-9266-1A410152D3FC}" presName="hierChild5" presStyleCnt="0"/>
      <dgm:spPr/>
    </dgm:pt>
    <dgm:pt modelId="{FA7624CA-65AC-4E94-9CDD-7150B448E5BA}" type="pres">
      <dgm:prSet presAssocID="{A734ECB4-EFA5-47A4-9F57-B43EB2F1411A}" presName="Name64" presStyleLbl="parChTrans1D2" presStyleIdx="1" presStyleCnt="3"/>
      <dgm:spPr/>
    </dgm:pt>
    <dgm:pt modelId="{0BFEF82B-4D63-406A-941E-E47034B24693}" type="pres">
      <dgm:prSet presAssocID="{DE03ECD6-47A3-4A43-996E-2ACD69B3BCE3}" presName="hierRoot2" presStyleCnt="0">
        <dgm:presLayoutVars>
          <dgm:hierBranch val="init"/>
        </dgm:presLayoutVars>
      </dgm:prSet>
      <dgm:spPr/>
    </dgm:pt>
    <dgm:pt modelId="{5FFDEC4C-D434-4AEB-880F-6003492F8DA7}" type="pres">
      <dgm:prSet presAssocID="{DE03ECD6-47A3-4A43-996E-2ACD69B3BCE3}" presName="rootComposite" presStyleCnt="0"/>
      <dgm:spPr/>
    </dgm:pt>
    <dgm:pt modelId="{B4DDCD59-3E22-4C37-ABC2-BA628E4D8AF0}" type="pres">
      <dgm:prSet presAssocID="{DE03ECD6-47A3-4A43-996E-2ACD69B3BCE3}" presName="rootText" presStyleLbl="node2" presStyleIdx="1" presStyleCnt="3">
        <dgm:presLayoutVars>
          <dgm:chPref val="3"/>
        </dgm:presLayoutVars>
      </dgm:prSet>
      <dgm:spPr/>
    </dgm:pt>
    <dgm:pt modelId="{EF6CC202-5329-4158-B90F-24C1E9477EDC}" type="pres">
      <dgm:prSet presAssocID="{DE03ECD6-47A3-4A43-996E-2ACD69B3BCE3}" presName="rootConnector" presStyleLbl="node2" presStyleIdx="1" presStyleCnt="3"/>
      <dgm:spPr/>
    </dgm:pt>
    <dgm:pt modelId="{4B6EF625-6A99-491E-8E90-FDD5724FF1A3}" type="pres">
      <dgm:prSet presAssocID="{DE03ECD6-47A3-4A43-996E-2ACD69B3BCE3}" presName="hierChild4" presStyleCnt="0"/>
      <dgm:spPr/>
    </dgm:pt>
    <dgm:pt modelId="{9BDFBAC6-DF21-4DE5-A0F4-AACEE035FD4C}" type="pres">
      <dgm:prSet presAssocID="{DE03ECD6-47A3-4A43-996E-2ACD69B3BCE3}" presName="hierChild5" presStyleCnt="0"/>
      <dgm:spPr/>
    </dgm:pt>
    <dgm:pt modelId="{3504AA83-D4C2-477A-AA6A-1E961546D956}" type="pres">
      <dgm:prSet presAssocID="{10BC9ED7-E1F1-493A-875E-6FE62D237738}" presName="Name64" presStyleLbl="parChTrans1D2" presStyleIdx="2" presStyleCnt="3"/>
      <dgm:spPr/>
    </dgm:pt>
    <dgm:pt modelId="{DEA3F2DA-D638-43A8-8F85-955195C1E6A8}" type="pres">
      <dgm:prSet presAssocID="{876677F7-D49E-416A-9C41-222C6A48D3C1}" presName="hierRoot2" presStyleCnt="0">
        <dgm:presLayoutVars>
          <dgm:hierBranch val="init"/>
        </dgm:presLayoutVars>
      </dgm:prSet>
      <dgm:spPr/>
    </dgm:pt>
    <dgm:pt modelId="{9811F927-387C-41A7-8F0F-BA9922DB74F5}" type="pres">
      <dgm:prSet presAssocID="{876677F7-D49E-416A-9C41-222C6A48D3C1}" presName="rootComposite" presStyleCnt="0"/>
      <dgm:spPr/>
    </dgm:pt>
    <dgm:pt modelId="{90235FE2-FD56-465C-830E-52285BD1665E}" type="pres">
      <dgm:prSet presAssocID="{876677F7-D49E-416A-9C41-222C6A48D3C1}" presName="rootText" presStyleLbl="node2" presStyleIdx="2" presStyleCnt="3">
        <dgm:presLayoutVars>
          <dgm:chPref val="3"/>
        </dgm:presLayoutVars>
      </dgm:prSet>
      <dgm:spPr/>
    </dgm:pt>
    <dgm:pt modelId="{66A05DF2-1453-44A5-A522-25ED169C5A7F}" type="pres">
      <dgm:prSet presAssocID="{876677F7-D49E-416A-9C41-222C6A48D3C1}" presName="rootConnector" presStyleLbl="node2" presStyleIdx="2" presStyleCnt="3"/>
      <dgm:spPr/>
    </dgm:pt>
    <dgm:pt modelId="{ADF8D82C-DE61-4ED3-B0FA-8311E388C3D3}" type="pres">
      <dgm:prSet presAssocID="{876677F7-D49E-416A-9C41-222C6A48D3C1}" presName="hierChild4" presStyleCnt="0"/>
      <dgm:spPr/>
    </dgm:pt>
    <dgm:pt modelId="{A9D868AB-A414-427F-82D1-B085C75F0616}" type="pres">
      <dgm:prSet presAssocID="{876677F7-D49E-416A-9C41-222C6A48D3C1}" presName="hierChild5" presStyleCnt="0"/>
      <dgm:spPr/>
    </dgm:pt>
    <dgm:pt modelId="{C7FB6AE0-BB2E-486D-8134-26750601ACB6}" type="pres">
      <dgm:prSet presAssocID="{C5062B04-C800-4D4F-AE93-4F1D615A820A}" presName="hierChild3" presStyleCnt="0"/>
      <dgm:spPr/>
    </dgm:pt>
  </dgm:ptLst>
  <dgm:cxnLst>
    <dgm:cxn modelId="{D9A61407-BE3B-437E-A495-88E8E28D5EE2}" srcId="{C5062B04-C800-4D4F-AE93-4F1D615A820A}" destId="{CF121511-3CC7-4FF1-9266-1A410152D3FC}" srcOrd="0" destOrd="0" parTransId="{08B4B963-D00D-4A10-98A4-52155D85EF80}" sibTransId="{D4C761A6-FBD6-48E7-953F-F4441416068C}"/>
    <dgm:cxn modelId="{E41CB123-EA74-49A6-846D-02C3139DAB92}" type="presOf" srcId="{A734ECB4-EFA5-47A4-9F57-B43EB2F1411A}" destId="{FA7624CA-65AC-4E94-9CDD-7150B448E5BA}" srcOrd="0" destOrd="0" presId="urn:microsoft.com/office/officeart/2009/3/layout/HorizontalOrganizationChart"/>
    <dgm:cxn modelId="{52E3E825-56F3-4784-A97E-7E54DD8617FD}" type="presOf" srcId="{08B4B963-D00D-4A10-98A4-52155D85EF80}" destId="{F429C9DA-C4C3-4D94-A475-D4B0C5161E11}" srcOrd="0" destOrd="0" presId="urn:microsoft.com/office/officeart/2009/3/layout/HorizontalOrganizationChart"/>
    <dgm:cxn modelId="{573A4A29-F059-4904-93BC-A5EA932E07ED}" type="presOf" srcId="{CF121511-3CC7-4FF1-9266-1A410152D3FC}" destId="{D0AB8D80-A9B7-4DED-B9D2-71B156C853C4}" srcOrd="1" destOrd="0" presId="urn:microsoft.com/office/officeart/2009/3/layout/HorizontalOrganizationChart"/>
    <dgm:cxn modelId="{F186CC5C-EEFB-40E0-98E4-AF1D74CBE645}" type="presOf" srcId="{876677F7-D49E-416A-9C41-222C6A48D3C1}" destId="{90235FE2-FD56-465C-830E-52285BD1665E}" srcOrd="0" destOrd="0" presId="urn:microsoft.com/office/officeart/2009/3/layout/HorizontalOrganizationChart"/>
    <dgm:cxn modelId="{B138A244-42DF-4EB1-8423-6CA9D5E35345}" type="presOf" srcId="{DE03ECD6-47A3-4A43-996E-2ACD69B3BCE3}" destId="{B4DDCD59-3E22-4C37-ABC2-BA628E4D8AF0}" srcOrd="0" destOrd="0" presId="urn:microsoft.com/office/officeart/2009/3/layout/HorizontalOrganizationChart"/>
    <dgm:cxn modelId="{FAADF047-D3A7-444D-8A1D-0EBE13A8035B}" srcId="{C5062B04-C800-4D4F-AE93-4F1D615A820A}" destId="{DE03ECD6-47A3-4A43-996E-2ACD69B3BCE3}" srcOrd="1" destOrd="0" parTransId="{A734ECB4-EFA5-47A4-9F57-B43EB2F1411A}" sibTransId="{2E077E2E-860A-449D-8737-4E5266306D4F}"/>
    <dgm:cxn modelId="{A70DEB55-720E-4EA0-B366-4684502CE185}" type="presOf" srcId="{876677F7-D49E-416A-9C41-222C6A48D3C1}" destId="{66A05DF2-1453-44A5-A522-25ED169C5A7F}" srcOrd="1" destOrd="0" presId="urn:microsoft.com/office/officeart/2009/3/layout/HorizontalOrganizationChart"/>
    <dgm:cxn modelId="{BBC1AD83-D948-4843-ACE8-11F3BDC44A45}" type="presOf" srcId="{C5062B04-C800-4D4F-AE93-4F1D615A820A}" destId="{7F781FEB-1062-4146-B7D4-496011E60F81}" srcOrd="0" destOrd="0" presId="urn:microsoft.com/office/officeart/2009/3/layout/HorizontalOrganizationChart"/>
    <dgm:cxn modelId="{9F9B78A7-39CA-419B-9768-426EB4ACBE42}" type="presOf" srcId="{CF121511-3CC7-4FF1-9266-1A410152D3FC}" destId="{3A421378-2435-49DF-985F-C165B74ECD4A}" srcOrd="0" destOrd="0" presId="urn:microsoft.com/office/officeart/2009/3/layout/HorizontalOrganizationChart"/>
    <dgm:cxn modelId="{5AC6E9B2-7627-469F-9743-BAE8211555C4}" type="presOf" srcId="{10BC9ED7-E1F1-493A-875E-6FE62D237738}" destId="{3504AA83-D4C2-477A-AA6A-1E961546D956}" srcOrd="0" destOrd="0" presId="urn:microsoft.com/office/officeart/2009/3/layout/HorizontalOrganizationChart"/>
    <dgm:cxn modelId="{A2AE1CC8-7296-4F46-ADB8-1118FEEFB5F0}" srcId="{C5062B04-C800-4D4F-AE93-4F1D615A820A}" destId="{876677F7-D49E-416A-9C41-222C6A48D3C1}" srcOrd="2" destOrd="0" parTransId="{10BC9ED7-E1F1-493A-875E-6FE62D237738}" sibTransId="{B0372FE3-3091-42C3-8B9C-560983DDF502}"/>
    <dgm:cxn modelId="{17B003CD-5242-4CDC-9F92-C91BA8F77E96}" srcId="{7529FE77-819E-49D7-8CF9-4193541D32E8}" destId="{C5062B04-C800-4D4F-AE93-4F1D615A820A}" srcOrd="0" destOrd="0" parTransId="{DCCA27F7-7841-4032-80B1-40F0BDC876AA}" sibTransId="{590E24A5-21D6-464E-9096-4A0231C672A2}"/>
    <dgm:cxn modelId="{90CF29DF-A5C3-4CC7-B794-69F7B0484BEB}" type="presOf" srcId="{DE03ECD6-47A3-4A43-996E-2ACD69B3BCE3}" destId="{EF6CC202-5329-4158-B90F-24C1E9477EDC}" srcOrd="1" destOrd="0" presId="urn:microsoft.com/office/officeart/2009/3/layout/HorizontalOrganizationChart"/>
    <dgm:cxn modelId="{F5A591E5-ECFC-4839-9B7A-FC39A09C5D4E}" type="presOf" srcId="{7529FE77-819E-49D7-8CF9-4193541D32E8}" destId="{5B063949-EE9C-4E9F-9C09-E8BABFB8CAE8}" srcOrd="0" destOrd="0" presId="urn:microsoft.com/office/officeart/2009/3/layout/HorizontalOrganizationChart"/>
    <dgm:cxn modelId="{7B1C8DF8-5A32-41BB-8C4F-742D199DE290}" type="presOf" srcId="{C5062B04-C800-4D4F-AE93-4F1D615A820A}" destId="{C8E28C33-1BCB-489A-93FB-7F8A1BE2CEB3}" srcOrd="1" destOrd="0" presId="urn:microsoft.com/office/officeart/2009/3/layout/HorizontalOrganizationChart"/>
    <dgm:cxn modelId="{2E8AF129-5DD6-4141-9808-A134F82E1859}" type="presParOf" srcId="{5B063949-EE9C-4E9F-9C09-E8BABFB8CAE8}" destId="{F97EB746-5388-4C53-A824-6142483EB4A1}" srcOrd="0" destOrd="0" presId="urn:microsoft.com/office/officeart/2009/3/layout/HorizontalOrganizationChart"/>
    <dgm:cxn modelId="{11D67C49-5488-463A-929A-16B27C5DBE32}" type="presParOf" srcId="{F97EB746-5388-4C53-A824-6142483EB4A1}" destId="{D45276BF-AB1B-4BD9-ACFA-53B1A8F998C3}" srcOrd="0" destOrd="0" presId="urn:microsoft.com/office/officeart/2009/3/layout/HorizontalOrganizationChart"/>
    <dgm:cxn modelId="{FB9BFFE7-8CCF-4C47-94EE-F9765B18780D}" type="presParOf" srcId="{D45276BF-AB1B-4BD9-ACFA-53B1A8F998C3}" destId="{7F781FEB-1062-4146-B7D4-496011E60F81}" srcOrd="0" destOrd="0" presId="urn:microsoft.com/office/officeart/2009/3/layout/HorizontalOrganizationChart"/>
    <dgm:cxn modelId="{101D3A12-C3B3-4D0F-99EC-4EA5657EA286}" type="presParOf" srcId="{D45276BF-AB1B-4BD9-ACFA-53B1A8F998C3}" destId="{C8E28C33-1BCB-489A-93FB-7F8A1BE2CEB3}" srcOrd="1" destOrd="0" presId="urn:microsoft.com/office/officeart/2009/3/layout/HorizontalOrganizationChart"/>
    <dgm:cxn modelId="{8C4952CC-CE47-47FF-BE70-003C8FAE1AAD}" type="presParOf" srcId="{F97EB746-5388-4C53-A824-6142483EB4A1}" destId="{0E44B755-CDF1-48D7-9813-2838AA604A32}" srcOrd="1" destOrd="0" presId="urn:microsoft.com/office/officeart/2009/3/layout/HorizontalOrganizationChart"/>
    <dgm:cxn modelId="{CC526EF6-086C-417D-B95F-9C813AB3BE0D}" type="presParOf" srcId="{0E44B755-CDF1-48D7-9813-2838AA604A32}" destId="{F429C9DA-C4C3-4D94-A475-D4B0C5161E11}" srcOrd="0" destOrd="0" presId="urn:microsoft.com/office/officeart/2009/3/layout/HorizontalOrganizationChart"/>
    <dgm:cxn modelId="{E97CE1C6-D4B5-4F37-B896-06E7226F2EAD}" type="presParOf" srcId="{0E44B755-CDF1-48D7-9813-2838AA604A32}" destId="{AC7E6510-9D1D-47D4-AD4A-FC21123D2915}" srcOrd="1" destOrd="0" presId="urn:microsoft.com/office/officeart/2009/3/layout/HorizontalOrganizationChart"/>
    <dgm:cxn modelId="{8F46E596-757A-400A-97DC-3327DA32563B}" type="presParOf" srcId="{AC7E6510-9D1D-47D4-AD4A-FC21123D2915}" destId="{177D2277-F093-48D8-82E6-0D8CB814CA9C}" srcOrd="0" destOrd="0" presId="urn:microsoft.com/office/officeart/2009/3/layout/HorizontalOrganizationChart"/>
    <dgm:cxn modelId="{51A4C626-0D29-44CA-8E92-F41FF077F996}" type="presParOf" srcId="{177D2277-F093-48D8-82E6-0D8CB814CA9C}" destId="{3A421378-2435-49DF-985F-C165B74ECD4A}" srcOrd="0" destOrd="0" presId="urn:microsoft.com/office/officeart/2009/3/layout/HorizontalOrganizationChart"/>
    <dgm:cxn modelId="{B3369D86-837F-4D69-9F8E-4F2DDB53750F}" type="presParOf" srcId="{177D2277-F093-48D8-82E6-0D8CB814CA9C}" destId="{D0AB8D80-A9B7-4DED-B9D2-71B156C853C4}" srcOrd="1" destOrd="0" presId="urn:microsoft.com/office/officeart/2009/3/layout/HorizontalOrganizationChart"/>
    <dgm:cxn modelId="{954D4F55-D8D9-4C96-AAD2-21E3F5AB2365}" type="presParOf" srcId="{AC7E6510-9D1D-47D4-AD4A-FC21123D2915}" destId="{8BD02A73-17EE-4C13-A516-F8E5362941BC}" srcOrd="1" destOrd="0" presId="urn:microsoft.com/office/officeart/2009/3/layout/HorizontalOrganizationChart"/>
    <dgm:cxn modelId="{5753A5EF-B4A0-44C4-9AD2-C9749E81A486}" type="presParOf" srcId="{AC7E6510-9D1D-47D4-AD4A-FC21123D2915}" destId="{99AA9870-1C8B-4AFC-A860-3163C1D6006F}" srcOrd="2" destOrd="0" presId="urn:microsoft.com/office/officeart/2009/3/layout/HorizontalOrganizationChart"/>
    <dgm:cxn modelId="{6ABB14B8-EF0F-4361-8A4F-FB1F53897E06}" type="presParOf" srcId="{0E44B755-CDF1-48D7-9813-2838AA604A32}" destId="{FA7624CA-65AC-4E94-9CDD-7150B448E5BA}" srcOrd="2" destOrd="0" presId="urn:microsoft.com/office/officeart/2009/3/layout/HorizontalOrganizationChart"/>
    <dgm:cxn modelId="{09AE21A3-2F22-4851-AFA9-02FD127E8556}" type="presParOf" srcId="{0E44B755-CDF1-48D7-9813-2838AA604A32}" destId="{0BFEF82B-4D63-406A-941E-E47034B24693}" srcOrd="3" destOrd="0" presId="urn:microsoft.com/office/officeart/2009/3/layout/HorizontalOrganizationChart"/>
    <dgm:cxn modelId="{816C1BE6-BD3C-4B90-9014-8B11577EEEC1}" type="presParOf" srcId="{0BFEF82B-4D63-406A-941E-E47034B24693}" destId="{5FFDEC4C-D434-4AEB-880F-6003492F8DA7}" srcOrd="0" destOrd="0" presId="urn:microsoft.com/office/officeart/2009/3/layout/HorizontalOrganizationChart"/>
    <dgm:cxn modelId="{681FEC75-A52B-4650-9F68-6993160B2B8E}" type="presParOf" srcId="{5FFDEC4C-D434-4AEB-880F-6003492F8DA7}" destId="{B4DDCD59-3E22-4C37-ABC2-BA628E4D8AF0}" srcOrd="0" destOrd="0" presId="urn:microsoft.com/office/officeart/2009/3/layout/HorizontalOrganizationChart"/>
    <dgm:cxn modelId="{D4A91D0F-F7B5-4D80-8599-D89EF0C10E48}" type="presParOf" srcId="{5FFDEC4C-D434-4AEB-880F-6003492F8DA7}" destId="{EF6CC202-5329-4158-B90F-24C1E9477EDC}" srcOrd="1" destOrd="0" presId="urn:microsoft.com/office/officeart/2009/3/layout/HorizontalOrganizationChart"/>
    <dgm:cxn modelId="{77B5C401-4D7B-48AF-B730-92FFB5C0415F}" type="presParOf" srcId="{0BFEF82B-4D63-406A-941E-E47034B24693}" destId="{4B6EF625-6A99-491E-8E90-FDD5724FF1A3}" srcOrd="1" destOrd="0" presId="urn:microsoft.com/office/officeart/2009/3/layout/HorizontalOrganizationChart"/>
    <dgm:cxn modelId="{60BFCE7A-8F34-40B0-87C3-5911008A5D9B}" type="presParOf" srcId="{0BFEF82B-4D63-406A-941E-E47034B24693}" destId="{9BDFBAC6-DF21-4DE5-A0F4-AACEE035FD4C}" srcOrd="2" destOrd="0" presId="urn:microsoft.com/office/officeart/2009/3/layout/HorizontalOrganizationChart"/>
    <dgm:cxn modelId="{BDAC1BA1-8A14-4CD1-A428-45B151995363}" type="presParOf" srcId="{0E44B755-CDF1-48D7-9813-2838AA604A32}" destId="{3504AA83-D4C2-477A-AA6A-1E961546D956}" srcOrd="4" destOrd="0" presId="urn:microsoft.com/office/officeart/2009/3/layout/HorizontalOrganizationChart"/>
    <dgm:cxn modelId="{C198C2D3-51B1-43EF-8B2A-ADED7A591C74}" type="presParOf" srcId="{0E44B755-CDF1-48D7-9813-2838AA604A32}" destId="{DEA3F2DA-D638-43A8-8F85-955195C1E6A8}" srcOrd="5" destOrd="0" presId="urn:microsoft.com/office/officeart/2009/3/layout/HorizontalOrganizationChart"/>
    <dgm:cxn modelId="{0E2714DC-D494-486A-9513-D312B3E87B10}" type="presParOf" srcId="{DEA3F2DA-D638-43A8-8F85-955195C1E6A8}" destId="{9811F927-387C-41A7-8F0F-BA9922DB74F5}" srcOrd="0" destOrd="0" presId="urn:microsoft.com/office/officeart/2009/3/layout/HorizontalOrganizationChart"/>
    <dgm:cxn modelId="{846AA6AF-65CC-4168-99E6-61370315D4BF}" type="presParOf" srcId="{9811F927-387C-41A7-8F0F-BA9922DB74F5}" destId="{90235FE2-FD56-465C-830E-52285BD1665E}" srcOrd="0" destOrd="0" presId="urn:microsoft.com/office/officeart/2009/3/layout/HorizontalOrganizationChart"/>
    <dgm:cxn modelId="{3637425E-F2C4-4458-BAA3-1435A6625971}" type="presParOf" srcId="{9811F927-387C-41A7-8F0F-BA9922DB74F5}" destId="{66A05DF2-1453-44A5-A522-25ED169C5A7F}" srcOrd="1" destOrd="0" presId="urn:microsoft.com/office/officeart/2009/3/layout/HorizontalOrganizationChart"/>
    <dgm:cxn modelId="{7E2A7B0A-971A-45D8-8425-9233CAC602F0}" type="presParOf" srcId="{DEA3F2DA-D638-43A8-8F85-955195C1E6A8}" destId="{ADF8D82C-DE61-4ED3-B0FA-8311E388C3D3}" srcOrd="1" destOrd="0" presId="urn:microsoft.com/office/officeart/2009/3/layout/HorizontalOrganizationChart"/>
    <dgm:cxn modelId="{5D168637-29B8-40DF-8AEC-64FB86957BCA}" type="presParOf" srcId="{DEA3F2DA-D638-43A8-8F85-955195C1E6A8}" destId="{A9D868AB-A414-427F-82D1-B085C75F0616}" srcOrd="2" destOrd="0" presId="urn:microsoft.com/office/officeart/2009/3/layout/HorizontalOrganizationChart"/>
    <dgm:cxn modelId="{8D7BEC20-EC91-43A4-BA55-5471C71646D1}" type="presParOf" srcId="{F97EB746-5388-4C53-A824-6142483EB4A1}" destId="{C7FB6AE0-BB2E-486D-8134-26750601ACB6}" srcOrd="2" destOrd="0" presId="urn:microsoft.com/office/officeart/2009/3/layout/HorizontalOrganizationChar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D5A61F-57A1-42D7-AE3D-5B58BCA8F933}" type="doc">
      <dgm:prSet loTypeId="urn:microsoft.com/office/officeart/2005/8/layout/vList5" loCatId="list" qsTypeId="urn:microsoft.com/office/officeart/2005/8/quickstyle/3d3" qsCatId="3D" csTypeId="urn:microsoft.com/office/officeart/2005/8/colors/accent1_2" csCatId="accent1" phldr="1"/>
      <dgm:spPr/>
      <dgm:t>
        <a:bodyPr/>
        <a:lstStyle/>
        <a:p>
          <a:pPr rtl="1"/>
          <a:endParaRPr lang="ar-EG"/>
        </a:p>
      </dgm:t>
    </dgm:pt>
    <dgm:pt modelId="{814119FE-AB76-455F-AF10-8A49C84695D8}">
      <dgm:prSet phldrT="[Tex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#ip access-list extended CPPR-OSPF</a:t>
          </a:r>
          <a:endParaRPr lang="ar-EG" sz="1600" b="1" dirty="0"/>
        </a:p>
      </dgm:t>
    </dgm:pt>
    <dgm:pt modelId="{356C9A34-A5A1-44E2-ADDC-8DE2D15196B1}" type="parTrans" cxnId="{430A8153-77D9-4B8E-AA98-1FEAD3A9DA9E}">
      <dgm:prSet/>
      <dgm:spPr/>
      <dgm:t>
        <a:bodyPr/>
        <a:lstStyle/>
        <a:p>
          <a:pPr rtl="1"/>
          <a:endParaRPr lang="ar-EG"/>
        </a:p>
      </dgm:t>
    </dgm:pt>
    <dgm:pt modelId="{180C06E6-3AC8-4324-B5DE-DCC5C3C524CA}" type="sibTrans" cxnId="{430A8153-77D9-4B8E-AA98-1FEAD3A9DA9E}">
      <dgm:prSet/>
      <dgm:spPr/>
      <dgm:t>
        <a:bodyPr/>
        <a:lstStyle/>
        <a:p>
          <a:pPr rtl="1"/>
          <a:endParaRPr lang="ar-EG"/>
        </a:p>
      </dgm:t>
    </dgm:pt>
    <dgm:pt modelId="{B89DC53A-C40B-4684-AADC-AE3BE2056C6B}">
      <dgm:prSet phldrT="[Tex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1400" dirty="0"/>
            <a:t>Creating</a:t>
          </a:r>
          <a:r>
            <a:rPr lang="en-US" sz="1600" dirty="0"/>
            <a:t>  </a:t>
          </a:r>
          <a:r>
            <a:rPr lang="en-US" sz="1400" dirty="0"/>
            <a:t>an access list with type extended  </a:t>
          </a:r>
          <a:endParaRPr lang="ar-EG" sz="1600" dirty="0"/>
        </a:p>
      </dgm:t>
    </dgm:pt>
    <dgm:pt modelId="{863B96F0-C664-4BBF-9550-BA00831F3929}" type="parTrans" cxnId="{50BBC847-7EBE-4223-83AD-CEA85CA3B8DD}">
      <dgm:prSet/>
      <dgm:spPr/>
      <dgm:t>
        <a:bodyPr/>
        <a:lstStyle/>
        <a:p>
          <a:pPr rtl="1"/>
          <a:endParaRPr lang="ar-EG"/>
        </a:p>
      </dgm:t>
    </dgm:pt>
    <dgm:pt modelId="{9952C087-73A2-4CE0-8CC8-7FD68B7AB50B}" type="sibTrans" cxnId="{50BBC847-7EBE-4223-83AD-CEA85CA3B8DD}">
      <dgm:prSet/>
      <dgm:spPr/>
      <dgm:t>
        <a:bodyPr/>
        <a:lstStyle/>
        <a:p>
          <a:pPr rtl="1"/>
          <a:endParaRPr lang="ar-EG"/>
        </a:p>
      </dgm:t>
    </dgm:pt>
    <dgm:pt modelId="{F8C80A07-1742-4C2F-9AC3-5E9BE7BA4B8A}">
      <dgm:prSet phldrT="[Tex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#class-map CPPR-OSPF-CLASS</a:t>
          </a:r>
          <a:endParaRPr lang="ar-EG" sz="1600" b="1" dirty="0"/>
        </a:p>
      </dgm:t>
    </dgm:pt>
    <dgm:pt modelId="{6EFF7059-DC88-4E05-9692-77F806FE382B}" type="parTrans" cxnId="{DEE28988-F5B8-4033-B353-3B09FE6158E8}">
      <dgm:prSet/>
      <dgm:spPr/>
      <dgm:t>
        <a:bodyPr/>
        <a:lstStyle/>
        <a:p>
          <a:pPr rtl="1"/>
          <a:endParaRPr lang="ar-EG"/>
        </a:p>
      </dgm:t>
    </dgm:pt>
    <dgm:pt modelId="{FFF805AE-F6EE-4DCE-B5CA-14B739C2D161}" type="sibTrans" cxnId="{DEE28988-F5B8-4033-B353-3B09FE6158E8}">
      <dgm:prSet/>
      <dgm:spPr/>
      <dgm:t>
        <a:bodyPr/>
        <a:lstStyle/>
        <a:p>
          <a:pPr rtl="1"/>
          <a:endParaRPr lang="ar-EG"/>
        </a:p>
      </dgm:t>
    </dgm:pt>
    <dgm:pt modelId="{D74D7506-4C4F-4178-9CDF-C42A419300BC}">
      <dgm:prSet phldrT="[Tex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1400" b="0" i="0" dirty="0"/>
            <a:t>Enables class map global configuration command mode used to create a traffic class.</a:t>
          </a:r>
          <a:endParaRPr lang="ar-EG" sz="1400" b="0" dirty="0"/>
        </a:p>
      </dgm:t>
    </dgm:pt>
    <dgm:pt modelId="{63DB21F4-0704-4FA2-8998-D6567FCBD022}" type="parTrans" cxnId="{6C7FCBFD-4F4C-4CDE-9344-A9275298A2E8}">
      <dgm:prSet/>
      <dgm:spPr/>
      <dgm:t>
        <a:bodyPr/>
        <a:lstStyle/>
        <a:p>
          <a:pPr rtl="1"/>
          <a:endParaRPr lang="ar-EG"/>
        </a:p>
      </dgm:t>
    </dgm:pt>
    <dgm:pt modelId="{ED186E68-E6FB-4FD9-A0E0-11ABE0909D86}" type="sibTrans" cxnId="{6C7FCBFD-4F4C-4CDE-9344-A9275298A2E8}">
      <dgm:prSet/>
      <dgm:spPr/>
      <dgm:t>
        <a:bodyPr/>
        <a:lstStyle/>
        <a:p>
          <a:pPr rtl="1"/>
          <a:endParaRPr lang="ar-EG"/>
        </a:p>
      </dgm:t>
    </dgm:pt>
    <dgm:pt modelId="{A73AFB37-36FE-469C-AD4B-4C05D7B2C81D}">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1400" b="0" i="0" dirty="0"/>
            <a:t>Specifies the match criteria for the class-map.</a:t>
          </a:r>
          <a:endParaRPr lang="ar-EG" sz="1400" dirty="0"/>
        </a:p>
      </dgm:t>
    </dgm:pt>
    <dgm:pt modelId="{82354502-B82A-433A-B3BC-559B60DAA619}" type="parTrans" cxnId="{0989E412-E465-44C1-ADD3-126A9D1859F8}">
      <dgm:prSet/>
      <dgm:spPr/>
      <dgm:t>
        <a:bodyPr/>
        <a:lstStyle/>
        <a:p>
          <a:pPr rtl="1"/>
          <a:endParaRPr lang="ar-EG"/>
        </a:p>
      </dgm:t>
    </dgm:pt>
    <dgm:pt modelId="{A7BA714D-48D0-4902-B9CC-18BA7B7F458A}" type="sibTrans" cxnId="{0989E412-E465-44C1-ADD3-126A9D1859F8}">
      <dgm:prSet/>
      <dgm:spPr/>
      <dgm:t>
        <a:bodyPr/>
        <a:lstStyle/>
        <a:p>
          <a:pPr rtl="1"/>
          <a:endParaRPr lang="ar-EG"/>
        </a:p>
      </dgm:t>
    </dgm:pt>
    <dgm:pt modelId="{55AC7038-ABF1-4A4E-BF62-F9C998F32DCB}">
      <dgm:prSe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#match access-group name CPPR-OSPF</a:t>
          </a:r>
          <a:endParaRPr lang="ar-EG" sz="1600" b="1" dirty="0"/>
        </a:p>
      </dgm:t>
    </dgm:pt>
    <dgm:pt modelId="{7734ED89-0451-4AA9-A3A4-2BF61A821BEF}" type="parTrans" cxnId="{B9E1489B-95A2-4C18-A8CA-C808E6839EDA}">
      <dgm:prSet/>
      <dgm:spPr/>
      <dgm:t>
        <a:bodyPr/>
        <a:lstStyle/>
        <a:p>
          <a:pPr rtl="1"/>
          <a:endParaRPr lang="ar-EG"/>
        </a:p>
      </dgm:t>
    </dgm:pt>
    <dgm:pt modelId="{1F99DD83-D329-41C3-BFB5-CA2B6FBDE322}" type="sibTrans" cxnId="{B9E1489B-95A2-4C18-A8CA-C808E6839EDA}">
      <dgm:prSet/>
      <dgm:spPr/>
      <dgm:t>
        <a:bodyPr/>
        <a:lstStyle/>
        <a:p>
          <a:pPr rtl="1"/>
          <a:endParaRPr lang="ar-EG"/>
        </a:p>
      </dgm:t>
    </dgm:pt>
    <dgm:pt modelId="{D89DE160-0284-42B0-995A-1A73017410BB}">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1400" b="0" i="0" dirty="0"/>
            <a:t>Enters policy map configuration mode to define a policy</a:t>
          </a:r>
          <a:r>
            <a:rPr lang="en-US" sz="900" b="0" i="0" dirty="0"/>
            <a:t>..</a:t>
          </a:r>
          <a:endParaRPr lang="ar-EG" sz="900" dirty="0"/>
        </a:p>
      </dgm:t>
    </dgm:pt>
    <dgm:pt modelId="{6E6D1568-C586-4719-BC04-66D07EA6CD54}" type="parTrans" cxnId="{B6D8CDDE-45AD-4A14-BA26-E5883F516CB8}">
      <dgm:prSet/>
      <dgm:spPr/>
      <dgm:t>
        <a:bodyPr/>
        <a:lstStyle/>
        <a:p>
          <a:pPr rtl="1"/>
          <a:endParaRPr lang="ar-EG"/>
        </a:p>
      </dgm:t>
    </dgm:pt>
    <dgm:pt modelId="{AF3C79AD-D023-4FD7-BAB0-E09138CBD3CF}" type="sibTrans" cxnId="{B6D8CDDE-45AD-4A14-BA26-E5883F516CB8}">
      <dgm:prSet/>
      <dgm:spPr/>
      <dgm:t>
        <a:bodyPr/>
        <a:lstStyle/>
        <a:p>
          <a:pPr rtl="1"/>
          <a:endParaRPr lang="ar-EG"/>
        </a:p>
      </dgm:t>
    </dgm:pt>
    <dgm:pt modelId="{474A4F1F-9954-412B-82C9-9FE3BF71F9BE}">
      <dgm:prSe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#class CPPR-OSPF-CLASS</a:t>
          </a:r>
          <a:endParaRPr lang="ar-EG" sz="1600" b="1" dirty="0"/>
        </a:p>
      </dgm:t>
    </dgm:pt>
    <dgm:pt modelId="{DC12A4B7-DE29-44D9-937B-F922F37C66EA}" type="parTrans" cxnId="{0AD640CE-EAAA-4FAB-ABC9-7FCCFAD0690A}">
      <dgm:prSet/>
      <dgm:spPr/>
      <dgm:t>
        <a:bodyPr/>
        <a:lstStyle/>
        <a:p>
          <a:pPr rtl="1"/>
          <a:endParaRPr lang="ar-EG"/>
        </a:p>
      </dgm:t>
    </dgm:pt>
    <dgm:pt modelId="{F4205FD8-0ABB-40FD-95B8-CC49AEF2C6C8}" type="sibTrans" cxnId="{0AD640CE-EAAA-4FAB-ABC9-7FCCFAD0690A}">
      <dgm:prSet/>
      <dgm:spPr/>
      <dgm:t>
        <a:bodyPr/>
        <a:lstStyle/>
        <a:p>
          <a:pPr rtl="1"/>
          <a:endParaRPr lang="ar-EG"/>
        </a:p>
      </dgm:t>
    </dgm:pt>
    <dgm:pt modelId="{543C21DF-DEE1-4916-8301-0EF66F9341B7}">
      <dgm:prSe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#control-plane host</a:t>
          </a:r>
          <a:endParaRPr lang="ar-EG" sz="1600" b="1" dirty="0"/>
        </a:p>
      </dgm:t>
    </dgm:pt>
    <dgm:pt modelId="{E0F801F7-A78A-4C04-95B4-AE4D55E4068C}" type="parTrans" cxnId="{AE757FCE-4712-4306-92C9-F6B1059B1A33}">
      <dgm:prSet/>
      <dgm:spPr/>
      <dgm:t>
        <a:bodyPr/>
        <a:lstStyle/>
        <a:p>
          <a:pPr rtl="1"/>
          <a:endParaRPr lang="ar-EG"/>
        </a:p>
      </dgm:t>
    </dgm:pt>
    <dgm:pt modelId="{916AC7CE-AC01-4A3A-A303-47136175C123}" type="sibTrans" cxnId="{AE757FCE-4712-4306-92C9-F6B1059B1A33}">
      <dgm:prSet/>
      <dgm:spPr/>
      <dgm:t>
        <a:bodyPr/>
        <a:lstStyle/>
        <a:p>
          <a:pPr rtl="1"/>
          <a:endParaRPr lang="ar-EG"/>
        </a:p>
      </dgm:t>
    </dgm:pt>
    <dgm:pt modelId="{E208703F-0B71-43C5-B0B9-AC60DFF384F0}">
      <dgm:prSet custT="1">
        <dgm:style>
          <a:lnRef idx="1">
            <a:schemeClr val="accent5"/>
          </a:lnRef>
          <a:fillRef idx="2">
            <a:schemeClr val="accent5"/>
          </a:fillRef>
          <a:effectRef idx="1">
            <a:schemeClr val="accent5"/>
          </a:effectRef>
          <a:fontRef idx="minor">
            <a:schemeClr val="dk1"/>
          </a:fontRef>
        </dgm:style>
      </dgm:prSet>
      <dgm:spPr/>
      <dgm:t>
        <a:bodyPr/>
        <a:lstStyle/>
        <a:p>
          <a:pPr marL="0" marR="0" lvl="0" indent="0" defTabSz="914400" rtl="1" eaLnBrk="1" fontAlgn="auto" latinLnBrk="0" hangingPunct="1">
            <a:lnSpc>
              <a:spcPct val="100000"/>
            </a:lnSpc>
            <a:spcBef>
              <a:spcPts val="0"/>
            </a:spcBef>
            <a:spcAft>
              <a:spcPts val="0"/>
            </a:spcAft>
            <a:buClrTx/>
            <a:buSzTx/>
            <a:buFontTx/>
            <a:buNone/>
            <a:tabLst/>
            <a:defRPr/>
          </a:pPr>
          <a:r>
            <a:rPr lang="en-US" sz="1600" b="1" dirty="0"/>
            <a:t>#service-policy input control-plane-policy</a:t>
          </a:r>
          <a:endParaRPr lang="ar-EG" sz="1600" b="1" dirty="0"/>
        </a:p>
        <a:p>
          <a:pPr marL="0" lvl="0" defTabSz="755650" rtl="1">
            <a:lnSpc>
              <a:spcPct val="90000"/>
            </a:lnSpc>
            <a:spcBef>
              <a:spcPct val="0"/>
            </a:spcBef>
            <a:spcAft>
              <a:spcPct val="35000"/>
            </a:spcAft>
            <a:buNone/>
          </a:pPr>
          <a:endParaRPr lang="ar-EG" sz="1100" dirty="0"/>
        </a:p>
      </dgm:t>
    </dgm:pt>
    <dgm:pt modelId="{80E48CF9-318C-404C-9FC2-5377B0397167}" type="parTrans" cxnId="{9C0CBA9E-FF9D-4728-9632-B0B3147844BD}">
      <dgm:prSet/>
      <dgm:spPr/>
      <dgm:t>
        <a:bodyPr/>
        <a:lstStyle/>
        <a:p>
          <a:pPr rtl="1"/>
          <a:endParaRPr lang="ar-EG"/>
        </a:p>
      </dgm:t>
    </dgm:pt>
    <dgm:pt modelId="{21BCE6E2-0DF9-447C-AE5D-147FCE910123}" type="sibTrans" cxnId="{9C0CBA9E-FF9D-4728-9632-B0B3147844BD}">
      <dgm:prSet/>
      <dgm:spPr/>
      <dgm:t>
        <a:bodyPr/>
        <a:lstStyle/>
        <a:p>
          <a:pPr rtl="1"/>
          <a:endParaRPr lang="ar-EG"/>
        </a:p>
      </dgm:t>
    </dgm:pt>
    <dgm:pt modelId="{F28CF662-93B5-45A6-80DE-AE8AA6F1375E}">
      <dgm:prSe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#police rate 200 </a:t>
          </a:r>
          <a:r>
            <a:rPr lang="en-US" sz="1600" b="1" dirty="0" err="1"/>
            <a:t>pps</a:t>
          </a:r>
          <a:r>
            <a:rPr lang="en-US" sz="1600" b="1" dirty="0"/>
            <a:t> conform-action transmit exceed-action drop</a:t>
          </a:r>
          <a:endParaRPr lang="ar-EG" sz="1600" b="1" dirty="0"/>
        </a:p>
      </dgm:t>
    </dgm:pt>
    <dgm:pt modelId="{C373F82E-9502-4AFF-9864-0E53082380C5}" type="parTrans" cxnId="{E0D7E6AA-31DE-4ED9-9F50-6DCE7AA256F3}">
      <dgm:prSet/>
      <dgm:spPr/>
      <dgm:t>
        <a:bodyPr/>
        <a:lstStyle/>
        <a:p>
          <a:pPr rtl="1"/>
          <a:endParaRPr lang="ar-EG"/>
        </a:p>
      </dgm:t>
    </dgm:pt>
    <dgm:pt modelId="{468357D8-8B1D-40CE-BA9F-0A4FB924A429}" type="sibTrans" cxnId="{E0D7E6AA-31DE-4ED9-9F50-6DCE7AA256F3}">
      <dgm:prSet/>
      <dgm:spPr/>
      <dgm:t>
        <a:bodyPr/>
        <a:lstStyle/>
        <a:p>
          <a:pPr rtl="1"/>
          <a:endParaRPr lang="ar-EG"/>
        </a:p>
      </dgm:t>
    </dgm:pt>
    <dgm:pt modelId="{B91A9611-24DA-4126-B197-9624442B0E04}">
      <dgm:prSe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#policy-map CPPR-POLICY</a:t>
          </a:r>
          <a:endParaRPr lang="ar-EG" sz="1600" b="1" dirty="0"/>
        </a:p>
      </dgm:t>
    </dgm:pt>
    <dgm:pt modelId="{FE11DACC-67D0-4DB8-B5AD-1003E87ECD29}" type="parTrans" cxnId="{BEBEF4D9-E943-48FD-8C20-FA2A825D7570}">
      <dgm:prSet/>
      <dgm:spPr/>
      <dgm:t>
        <a:bodyPr/>
        <a:lstStyle/>
        <a:p>
          <a:pPr rtl="1"/>
          <a:endParaRPr lang="ar-EG"/>
        </a:p>
      </dgm:t>
    </dgm:pt>
    <dgm:pt modelId="{51579201-B570-4C3A-A154-26E0BF6095A2}" type="sibTrans" cxnId="{BEBEF4D9-E943-48FD-8C20-FA2A825D7570}">
      <dgm:prSet/>
      <dgm:spPr/>
      <dgm:t>
        <a:bodyPr/>
        <a:lstStyle/>
        <a:p>
          <a:pPr rtl="1"/>
          <a:endParaRPr lang="ar-EG"/>
        </a:p>
      </dgm:t>
    </dgm:pt>
    <dgm:pt modelId="{1E345B33-1AC9-4ADE-BB94-7F37FD5B88D1}">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1400" b="0" i="0" dirty="0"/>
            <a:t>Enters class map configuration mode, which is used to associate a service policy with a class</a:t>
          </a:r>
          <a:r>
            <a:rPr lang="en-US" sz="900" b="0" i="0" dirty="0"/>
            <a:t>.</a:t>
          </a:r>
          <a:endParaRPr lang="ar-EG" sz="900" dirty="0"/>
        </a:p>
      </dgm:t>
    </dgm:pt>
    <dgm:pt modelId="{F77E927B-74DB-4147-8BD8-4B91FF14CD84}" type="parTrans" cxnId="{772C01B0-4FD3-4024-8A41-268A549C2D08}">
      <dgm:prSet/>
      <dgm:spPr/>
      <dgm:t>
        <a:bodyPr/>
        <a:lstStyle/>
        <a:p>
          <a:pPr rtl="1"/>
          <a:endParaRPr lang="ar-EG"/>
        </a:p>
      </dgm:t>
    </dgm:pt>
    <dgm:pt modelId="{CCDA257E-2EF2-42D3-96B2-FA94FE19964D}" type="sibTrans" cxnId="{772C01B0-4FD3-4024-8A41-268A549C2D08}">
      <dgm:prSet/>
      <dgm:spPr/>
      <dgm:t>
        <a:bodyPr/>
        <a:lstStyle/>
        <a:p>
          <a:pPr rtl="1"/>
          <a:endParaRPr lang="ar-EG"/>
        </a:p>
      </dgm:t>
    </dgm:pt>
    <dgm:pt modelId="{204E6126-899F-4564-9A1C-2D3E04255628}">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1400" b="0" i="0" dirty="0"/>
            <a:t>To configure traffic policing, use the police command in policy-map class configuration mode or policy-map class police configuration mode</a:t>
          </a:r>
          <a:r>
            <a:rPr lang="en-US" sz="900" b="0" i="0" dirty="0"/>
            <a:t>.</a:t>
          </a:r>
          <a:endParaRPr lang="ar-EG" sz="900" dirty="0"/>
        </a:p>
      </dgm:t>
    </dgm:pt>
    <dgm:pt modelId="{2F3D17EC-7BD3-4938-B8BE-618D62D572E7}" type="parTrans" cxnId="{A38803F6-2671-4037-8321-F914D1ACBFDA}">
      <dgm:prSet/>
      <dgm:spPr/>
      <dgm:t>
        <a:bodyPr/>
        <a:lstStyle/>
        <a:p>
          <a:pPr rtl="1"/>
          <a:endParaRPr lang="ar-EG"/>
        </a:p>
      </dgm:t>
    </dgm:pt>
    <dgm:pt modelId="{03C4049C-0EA3-4E05-9596-16B3DE100398}" type="sibTrans" cxnId="{A38803F6-2671-4037-8321-F914D1ACBFDA}">
      <dgm:prSet/>
      <dgm:spPr/>
      <dgm:t>
        <a:bodyPr/>
        <a:lstStyle/>
        <a:p>
          <a:pPr rtl="1"/>
          <a:endParaRPr lang="ar-EG"/>
        </a:p>
      </dgm:t>
    </dgm:pt>
    <dgm:pt modelId="{B6CB1CFF-C096-4E18-A57B-F5E62AB64BBA}">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1400" b="0" i="0" dirty="0"/>
            <a:t>applies policies to host control-plane traffic</a:t>
          </a:r>
          <a:endParaRPr lang="ar-EG" sz="1400" dirty="0"/>
        </a:p>
      </dgm:t>
    </dgm:pt>
    <dgm:pt modelId="{2BCF5A22-2186-449C-A7D5-FD531153FFB0}" type="parTrans" cxnId="{AEC7472C-8F7D-4C35-9E7C-578A59A7C6F8}">
      <dgm:prSet/>
      <dgm:spPr/>
      <dgm:t>
        <a:bodyPr/>
        <a:lstStyle/>
        <a:p>
          <a:pPr rtl="1"/>
          <a:endParaRPr lang="ar-EG"/>
        </a:p>
      </dgm:t>
    </dgm:pt>
    <dgm:pt modelId="{B24135F3-ED15-452A-AF0C-922B8C4E8C42}" type="sibTrans" cxnId="{AEC7472C-8F7D-4C35-9E7C-578A59A7C6F8}">
      <dgm:prSet/>
      <dgm:spPr/>
      <dgm:t>
        <a:bodyPr/>
        <a:lstStyle/>
        <a:p>
          <a:pPr rtl="1"/>
          <a:endParaRPr lang="ar-EG"/>
        </a:p>
      </dgm:t>
    </dgm:pt>
    <dgm:pt modelId="{1BD5E529-7A95-4361-9689-5344B76172B0}">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1400" b="0" i="0" dirty="0"/>
            <a:t>Applies the specified service policy to packets received on the control-plane.</a:t>
          </a:r>
          <a:endParaRPr lang="ar-EG" sz="1400" dirty="0"/>
        </a:p>
      </dgm:t>
    </dgm:pt>
    <dgm:pt modelId="{0ECB6DCE-999C-4AE7-88D7-04951E73D835}" type="parTrans" cxnId="{6B45D0D4-F09A-436F-86E8-7A6AC354772E}">
      <dgm:prSet/>
      <dgm:spPr/>
      <dgm:t>
        <a:bodyPr/>
        <a:lstStyle/>
        <a:p>
          <a:pPr rtl="1"/>
          <a:endParaRPr lang="ar-EG"/>
        </a:p>
      </dgm:t>
    </dgm:pt>
    <dgm:pt modelId="{3B53E8D5-181E-4E18-B7F9-3E91A39012B4}" type="sibTrans" cxnId="{6B45D0D4-F09A-436F-86E8-7A6AC354772E}">
      <dgm:prSet/>
      <dgm:spPr/>
      <dgm:t>
        <a:bodyPr/>
        <a:lstStyle/>
        <a:p>
          <a:pPr rtl="1"/>
          <a:endParaRPr lang="ar-EG"/>
        </a:p>
      </dgm:t>
    </dgm:pt>
    <dgm:pt modelId="{F72CA35D-A491-45B9-8585-F3FE7B72913C}">
      <dgm:prSe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#permit </a:t>
          </a:r>
          <a:r>
            <a:rPr lang="en-US" sz="1600" b="1" dirty="0" err="1"/>
            <a:t>ospf</a:t>
          </a:r>
          <a:r>
            <a:rPr lang="en-US" sz="1600" b="1" dirty="0"/>
            <a:t> 192.168.6.0 0.0.0.255</a:t>
          </a:r>
          <a:endParaRPr lang="ar-EG" sz="1600" b="1" dirty="0"/>
        </a:p>
      </dgm:t>
    </dgm:pt>
    <dgm:pt modelId="{1A3EBC45-2C72-4657-8A43-E2AC97004F6F}" type="parTrans" cxnId="{C7830C8F-807C-4EE8-A6E7-07A646CEAADF}">
      <dgm:prSet/>
      <dgm:spPr/>
      <dgm:t>
        <a:bodyPr/>
        <a:lstStyle/>
        <a:p>
          <a:pPr rtl="1"/>
          <a:endParaRPr lang="ar-EG"/>
        </a:p>
      </dgm:t>
    </dgm:pt>
    <dgm:pt modelId="{957AD2CC-11C5-4534-AF7F-A01919D17705}" type="sibTrans" cxnId="{C7830C8F-807C-4EE8-A6E7-07A646CEAADF}">
      <dgm:prSet/>
      <dgm:spPr/>
      <dgm:t>
        <a:bodyPr/>
        <a:lstStyle/>
        <a:p>
          <a:pPr rtl="1"/>
          <a:endParaRPr lang="ar-EG"/>
        </a:p>
      </dgm:t>
    </dgm:pt>
    <dgm:pt modelId="{27FF978D-AB11-40F6-BE78-1216C7A58228}">
      <dgm:prSet custT="1">
        <dgm:style>
          <a:lnRef idx="1">
            <a:schemeClr val="accent3"/>
          </a:lnRef>
          <a:fillRef idx="2">
            <a:schemeClr val="accent3"/>
          </a:fillRef>
          <a:effectRef idx="1">
            <a:schemeClr val="accent3"/>
          </a:effectRef>
          <a:fontRef idx="minor">
            <a:schemeClr val="dk1"/>
          </a:fontRef>
        </dgm:style>
      </dgm:prSet>
      <dgm:spPr/>
      <dgm:t>
        <a:bodyPr/>
        <a:lstStyle/>
        <a:p>
          <a:pPr algn="ctr" rtl="0">
            <a:buFont typeface="Arial" panose="020B0604020202020204" pitchFamily="34" charset="0"/>
            <a:buChar char="•"/>
          </a:pPr>
          <a:r>
            <a:rPr lang="en-US" sz="1400" dirty="0" err="1"/>
            <a:t>Ospf</a:t>
          </a:r>
          <a:r>
            <a:rPr lang="en-US" sz="1400" dirty="0"/>
            <a:t> traffic from 192.168.6.0</a:t>
          </a:r>
          <a:endParaRPr lang="ar-EG" sz="1400" dirty="0"/>
        </a:p>
      </dgm:t>
    </dgm:pt>
    <dgm:pt modelId="{7149D645-1856-4C06-98B7-671C74F8ABD0}" type="parTrans" cxnId="{E0D5BC04-7B76-4006-96F0-B9C775A78562}">
      <dgm:prSet/>
      <dgm:spPr/>
      <dgm:t>
        <a:bodyPr/>
        <a:lstStyle/>
        <a:p>
          <a:pPr rtl="1"/>
          <a:endParaRPr lang="ar-EG"/>
        </a:p>
      </dgm:t>
    </dgm:pt>
    <dgm:pt modelId="{8A3B73FE-701C-4EC3-8B6E-074578D65517}" type="sibTrans" cxnId="{E0D5BC04-7B76-4006-96F0-B9C775A78562}">
      <dgm:prSet/>
      <dgm:spPr/>
      <dgm:t>
        <a:bodyPr/>
        <a:lstStyle/>
        <a:p>
          <a:pPr rtl="1"/>
          <a:endParaRPr lang="ar-EG"/>
        </a:p>
      </dgm:t>
    </dgm:pt>
    <dgm:pt modelId="{5ED18FD7-D1B7-4700-9389-478F4633C7E1}">
      <dgm:prSet custT="1">
        <dgm:style>
          <a:lnRef idx="1">
            <a:schemeClr val="accent3"/>
          </a:lnRef>
          <a:fillRef idx="2">
            <a:schemeClr val="accent3"/>
          </a:fillRef>
          <a:effectRef idx="1">
            <a:schemeClr val="accent3"/>
          </a:effectRef>
          <a:fontRef idx="minor">
            <a:schemeClr val="dk1"/>
          </a:fontRef>
        </dgm:style>
      </dgm:prSet>
      <dgm:spPr/>
      <dgm:t>
        <a:bodyPr/>
        <a:lstStyle/>
        <a:p>
          <a:pPr algn="ctr" rtl="0"/>
          <a:r>
            <a:rPr lang="en-US" sz="1400" b="0" i="0" dirty="0"/>
            <a:t>To configure traffic policing, use the police command in policy-map class configuration mode or policy-map class police configuration mode</a:t>
          </a:r>
          <a:endParaRPr lang="ar-EG" sz="2800" dirty="0"/>
        </a:p>
      </dgm:t>
    </dgm:pt>
    <dgm:pt modelId="{EBF6A009-1E2C-412C-B222-A41A69D0386C}" type="parTrans" cxnId="{CA38D297-FF5F-46C4-830B-CEB68F745EE6}">
      <dgm:prSet/>
      <dgm:spPr/>
      <dgm:t>
        <a:bodyPr/>
        <a:lstStyle/>
        <a:p>
          <a:pPr rtl="1"/>
          <a:endParaRPr lang="ar-EG"/>
        </a:p>
      </dgm:t>
    </dgm:pt>
    <dgm:pt modelId="{3BED33E3-4770-4407-9647-0A84614A4D1A}" type="sibTrans" cxnId="{CA38D297-FF5F-46C4-830B-CEB68F745EE6}">
      <dgm:prSet/>
      <dgm:spPr/>
      <dgm:t>
        <a:bodyPr/>
        <a:lstStyle/>
        <a:p>
          <a:pPr rtl="1"/>
          <a:endParaRPr lang="ar-EG"/>
        </a:p>
      </dgm:t>
    </dgm:pt>
    <dgm:pt modelId="{0ED5C841-68F0-4F41-B73B-72410A235DE5}">
      <dgm:prSe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#police rate 50 </a:t>
          </a:r>
          <a:r>
            <a:rPr lang="en-US" sz="1600" b="1" dirty="0" err="1"/>
            <a:t>pps</a:t>
          </a:r>
          <a:r>
            <a:rPr lang="en-US" sz="1600" b="1" dirty="0"/>
            <a:t> conform-action transmit exceed-action drop</a:t>
          </a:r>
          <a:endParaRPr lang="ar-EG" sz="1600" dirty="0"/>
        </a:p>
      </dgm:t>
    </dgm:pt>
    <dgm:pt modelId="{57F0D2A2-945E-4FB5-84E3-FE7798A03FED}" type="parTrans" cxnId="{F058F93E-7C3C-4EBD-BB3D-039F5B9AB72F}">
      <dgm:prSet/>
      <dgm:spPr/>
      <dgm:t>
        <a:bodyPr/>
        <a:lstStyle/>
        <a:p>
          <a:pPr rtl="1"/>
          <a:endParaRPr lang="ar-EG"/>
        </a:p>
      </dgm:t>
    </dgm:pt>
    <dgm:pt modelId="{786DC43F-9558-4F91-83B6-C00EA4D90FB9}" type="sibTrans" cxnId="{F058F93E-7C3C-4EBD-BB3D-039F5B9AB72F}">
      <dgm:prSet/>
      <dgm:spPr/>
      <dgm:t>
        <a:bodyPr/>
        <a:lstStyle/>
        <a:p>
          <a:pPr rtl="1"/>
          <a:endParaRPr lang="ar-EG"/>
        </a:p>
      </dgm:t>
    </dgm:pt>
    <dgm:pt modelId="{C6B0843E-F676-4D3F-B7E2-7C9116E16B2F}">
      <dgm:prSet custT="1">
        <dgm:style>
          <a:lnRef idx="1">
            <a:schemeClr val="accent3"/>
          </a:lnRef>
          <a:fillRef idx="2">
            <a:schemeClr val="accent3"/>
          </a:fillRef>
          <a:effectRef idx="1">
            <a:schemeClr val="accent3"/>
          </a:effectRef>
          <a:fontRef idx="minor">
            <a:schemeClr val="dk1"/>
          </a:fontRef>
        </dgm:style>
      </dgm:prSet>
      <dgm:spPr/>
      <dgm:t>
        <a:bodyPr/>
        <a:lstStyle/>
        <a:p>
          <a:pPr algn="ctr" rtl="0">
            <a:buFont typeface="Arial" panose="020B0604020202020204" pitchFamily="34" charset="0"/>
            <a:buChar char="•"/>
          </a:pPr>
          <a:r>
            <a:rPr lang="en-US" sz="1400" dirty="0"/>
            <a:t>To configure the default traffic rate for other networks</a:t>
          </a:r>
          <a:endParaRPr lang="ar-EG" sz="1400" dirty="0"/>
        </a:p>
      </dgm:t>
    </dgm:pt>
    <dgm:pt modelId="{5B74B56B-FF22-4052-A1EF-2F66311EA699}" type="parTrans" cxnId="{20701E31-63FF-48FB-8132-7B6EA45DD8C1}">
      <dgm:prSet/>
      <dgm:spPr/>
      <dgm:t>
        <a:bodyPr/>
        <a:lstStyle/>
        <a:p>
          <a:pPr rtl="1"/>
          <a:endParaRPr lang="ar-EG"/>
        </a:p>
      </dgm:t>
    </dgm:pt>
    <dgm:pt modelId="{D543DD0F-77B0-451A-8DB8-4FEA01F286EF}" type="sibTrans" cxnId="{20701E31-63FF-48FB-8132-7B6EA45DD8C1}">
      <dgm:prSet/>
      <dgm:spPr/>
      <dgm:t>
        <a:bodyPr/>
        <a:lstStyle/>
        <a:p>
          <a:pPr rtl="1"/>
          <a:endParaRPr lang="ar-EG"/>
        </a:p>
      </dgm:t>
    </dgm:pt>
    <dgm:pt modelId="{1E501505-4254-4DAD-92AA-9160C6DF5D72}">
      <dgm:prSet custT="1">
        <dgm:style>
          <a:lnRef idx="1">
            <a:schemeClr val="accent5"/>
          </a:lnRef>
          <a:fillRef idx="2">
            <a:schemeClr val="accent5"/>
          </a:fillRef>
          <a:effectRef idx="1">
            <a:schemeClr val="accent5"/>
          </a:effectRef>
          <a:fontRef idx="minor">
            <a:schemeClr val="dk1"/>
          </a:fontRef>
        </dgm:style>
      </dgm:prSet>
      <dgm:spPr/>
      <dgm:t>
        <a:bodyPr/>
        <a:lstStyle/>
        <a:p>
          <a:pPr rtl="1"/>
          <a:r>
            <a:rPr lang="en-US" sz="1600" b="1" dirty="0"/>
            <a:t>#class class-default</a:t>
          </a:r>
          <a:endParaRPr lang="ar-EG" sz="1600" b="1" dirty="0"/>
        </a:p>
      </dgm:t>
    </dgm:pt>
    <dgm:pt modelId="{C2D035C2-4A82-43F3-B963-6DE38266FF1B}" type="parTrans" cxnId="{E4CC9EF6-5A2D-44E8-98BF-A9709B60F2C0}">
      <dgm:prSet/>
      <dgm:spPr/>
      <dgm:t>
        <a:bodyPr/>
        <a:lstStyle/>
        <a:p>
          <a:pPr rtl="1"/>
          <a:endParaRPr lang="ar-EG"/>
        </a:p>
      </dgm:t>
    </dgm:pt>
    <dgm:pt modelId="{83B40144-F600-4CAF-861E-1D73ABAB963C}" type="sibTrans" cxnId="{E4CC9EF6-5A2D-44E8-98BF-A9709B60F2C0}">
      <dgm:prSet/>
      <dgm:spPr/>
      <dgm:t>
        <a:bodyPr/>
        <a:lstStyle/>
        <a:p>
          <a:pPr rtl="1"/>
          <a:endParaRPr lang="ar-EG"/>
        </a:p>
      </dgm:t>
    </dgm:pt>
    <dgm:pt modelId="{3A8A2EC7-CD4E-4ADA-8525-363DB9504582}" type="pres">
      <dgm:prSet presAssocID="{5AD5A61F-57A1-42D7-AE3D-5B58BCA8F933}" presName="Name0" presStyleCnt="0">
        <dgm:presLayoutVars>
          <dgm:dir/>
          <dgm:animLvl val="lvl"/>
          <dgm:resizeHandles val="exact"/>
        </dgm:presLayoutVars>
      </dgm:prSet>
      <dgm:spPr/>
    </dgm:pt>
    <dgm:pt modelId="{B33047AC-801A-490F-91E8-1FDDEF7CEF1E}" type="pres">
      <dgm:prSet presAssocID="{814119FE-AB76-455F-AF10-8A49C84695D8}" presName="linNode" presStyleCnt="0"/>
      <dgm:spPr/>
    </dgm:pt>
    <dgm:pt modelId="{5479C4BD-05A7-44E2-9953-557B9C367A52}" type="pres">
      <dgm:prSet presAssocID="{814119FE-AB76-455F-AF10-8A49C84695D8}" presName="parentText" presStyleLbl="node1" presStyleIdx="0" presStyleCnt="11">
        <dgm:presLayoutVars>
          <dgm:chMax val="1"/>
          <dgm:bulletEnabled val="1"/>
        </dgm:presLayoutVars>
      </dgm:prSet>
      <dgm:spPr/>
    </dgm:pt>
    <dgm:pt modelId="{302D0849-0E09-4577-86CD-80DA5D8BCD29}" type="pres">
      <dgm:prSet presAssocID="{814119FE-AB76-455F-AF10-8A49C84695D8}" presName="descendantText" presStyleLbl="alignAccFollowNode1" presStyleIdx="0" presStyleCnt="11" custLinFactNeighborX="0" custLinFactNeighborY="2399">
        <dgm:presLayoutVars>
          <dgm:bulletEnabled val="1"/>
        </dgm:presLayoutVars>
      </dgm:prSet>
      <dgm:spPr/>
    </dgm:pt>
    <dgm:pt modelId="{D73D7CA3-C003-40F5-AEF6-F00F8222D927}" type="pres">
      <dgm:prSet presAssocID="{180C06E6-3AC8-4324-B5DE-DCC5C3C524CA}" presName="sp" presStyleCnt="0"/>
      <dgm:spPr/>
    </dgm:pt>
    <dgm:pt modelId="{A3A86565-82B4-4CBF-AC61-8E2AE733A6B9}" type="pres">
      <dgm:prSet presAssocID="{F72CA35D-A491-45B9-8585-F3FE7B72913C}" presName="linNode" presStyleCnt="0"/>
      <dgm:spPr/>
    </dgm:pt>
    <dgm:pt modelId="{E321A85F-8293-4D2D-A11B-705D7F0BE438}" type="pres">
      <dgm:prSet presAssocID="{F72CA35D-A491-45B9-8585-F3FE7B72913C}" presName="parentText" presStyleLbl="node1" presStyleIdx="1" presStyleCnt="11" custLinFactNeighborX="-1187">
        <dgm:presLayoutVars>
          <dgm:chMax val="1"/>
          <dgm:bulletEnabled val="1"/>
        </dgm:presLayoutVars>
      </dgm:prSet>
      <dgm:spPr/>
    </dgm:pt>
    <dgm:pt modelId="{F36CA60D-C399-4660-8372-E686270622B2}" type="pres">
      <dgm:prSet presAssocID="{F72CA35D-A491-45B9-8585-F3FE7B72913C}" presName="descendantText" presStyleLbl="alignAccFollowNode1" presStyleIdx="1" presStyleCnt="11" custLinFactNeighborX="0">
        <dgm:presLayoutVars>
          <dgm:bulletEnabled val="1"/>
        </dgm:presLayoutVars>
      </dgm:prSet>
      <dgm:spPr/>
    </dgm:pt>
    <dgm:pt modelId="{7E46612C-4D59-4AD0-9771-61B515685FC0}" type="pres">
      <dgm:prSet presAssocID="{957AD2CC-11C5-4534-AF7F-A01919D17705}" presName="sp" presStyleCnt="0"/>
      <dgm:spPr/>
    </dgm:pt>
    <dgm:pt modelId="{4C4D0990-2584-41C4-A7EC-67E3C4B6FAE9}" type="pres">
      <dgm:prSet presAssocID="{F8C80A07-1742-4C2F-9AC3-5E9BE7BA4B8A}" presName="linNode" presStyleCnt="0"/>
      <dgm:spPr/>
    </dgm:pt>
    <dgm:pt modelId="{566613E0-FB07-4211-8E8E-298EF3F40E04}" type="pres">
      <dgm:prSet presAssocID="{F8C80A07-1742-4C2F-9AC3-5E9BE7BA4B8A}" presName="parentText" presStyleLbl="node1" presStyleIdx="2" presStyleCnt="11">
        <dgm:presLayoutVars>
          <dgm:chMax val="1"/>
          <dgm:bulletEnabled val="1"/>
        </dgm:presLayoutVars>
      </dgm:prSet>
      <dgm:spPr/>
    </dgm:pt>
    <dgm:pt modelId="{586CB9CC-16CB-4CF3-B883-0CB1B90EDB83}" type="pres">
      <dgm:prSet presAssocID="{F8C80A07-1742-4C2F-9AC3-5E9BE7BA4B8A}" presName="descendantText" presStyleLbl="alignAccFollowNode1" presStyleIdx="2" presStyleCnt="11">
        <dgm:presLayoutVars>
          <dgm:bulletEnabled val="1"/>
        </dgm:presLayoutVars>
      </dgm:prSet>
      <dgm:spPr/>
    </dgm:pt>
    <dgm:pt modelId="{FEEBC93E-B2F8-4785-AB2F-E800B36ECBF4}" type="pres">
      <dgm:prSet presAssocID="{FFF805AE-F6EE-4DCE-B5CA-14B739C2D161}" presName="sp" presStyleCnt="0"/>
      <dgm:spPr/>
    </dgm:pt>
    <dgm:pt modelId="{69FFC78E-9E27-4C39-AD76-1B4BD462C782}" type="pres">
      <dgm:prSet presAssocID="{55AC7038-ABF1-4A4E-BF62-F9C998F32DCB}" presName="linNode" presStyleCnt="0"/>
      <dgm:spPr/>
    </dgm:pt>
    <dgm:pt modelId="{9B143A08-4523-4EE1-A26A-7BAC4366771D}" type="pres">
      <dgm:prSet presAssocID="{55AC7038-ABF1-4A4E-BF62-F9C998F32DCB}" presName="parentText" presStyleLbl="node1" presStyleIdx="3" presStyleCnt="11">
        <dgm:presLayoutVars>
          <dgm:chMax val="1"/>
          <dgm:bulletEnabled val="1"/>
        </dgm:presLayoutVars>
      </dgm:prSet>
      <dgm:spPr/>
    </dgm:pt>
    <dgm:pt modelId="{C0C32FB9-A97B-4D08-BF6D-FFDF1D3DCAED}" type="pres">
      <dgm:prSet presAssocID="{55AC7038-ABF1-4A4E-BF62-F9C998F32DCB}" presName="descendantText" presStyleLbl="alignAccFollowNode1" presStyleIdx="3" presStyleCnt="11" custLinFactNeighborX="0" custLinFactNeighborY="0">
        <dgm:presLayoutVars>
          <dgm:bulletEnabled val="1"/>
        </dgm:presLayoutVars>
      </dgm:prSet>
      <dgm:spPr/>
    </dgm:pt>
    <dgm:pt modelId="{4C3EBCB3-A1A1-40E0-B7B5-BC69331F2581}" type="pres">
      <dgm:prSet presAssocID="{1F99DD83-D329-41C3-BFB5-CA2B6FBDE322}" presName="sp" presStyleCnt="0"/>
      <dgm:spPr/>
    </dgm:pt>
    <dgm:pt modelId="{A435A36D-D9B1-4B35-9228-1FD07424C2EA}" type="pres">
      <dgm:prSet presAssocID="{B91A9611-24DA-4126-B197-9624442B0E04}" presName="linNode" presStyleCnt="0"/>
      <dgm:spPr/>
    </dgm:pt>
    <dgm:pt modelId="{DE18FF81-B1AC-4041-BB30-EA2A1B0B2B45}" type="pres">
      <dgm:prSet presAssocID="{B91A9611-24DA-4126-B197-9624442B0E04}" presName="parentText" presStyleLbl="node1" presStyleIdx="4" presStyleCnt="11">
        <dgm:presLayoutVars>
          <dgm:chMax val="1"/>
          <dgm:bulletEnabled val="1"/>
        </dgm:presLayoutVars>
      </dgm:prSet>
      <dgm:spPr/>
    </dgm:pt>
    <dgm:pt modelId="{F43E64C5-3723-4F91-934C-04918B41F163}" type="pres">
      <dgm:prSet presAssocID="{B91A9611-24DA-4126-B197-9624442B0E04}" presName="descendantText" presStyleLbl="alignAccFollowNode1" presStyleIdx="4" presStyleCnt="11" custLinFactNeighborY="0">
        <dgm:presLayoutVars>
          <dgm:bulletEnabled val="1"/>
        </dgm:presLayoutVars>
      </dgm:prSet>
      <dgm:spPr/>
    </dgm:pt>
    <dgm:pt modelId="{A68FAE20-51A5-4F7F-A46A-355051A580AB}" type="pres">
      <dgm:prSet presAssocID="{51579201-B570-4C3A-A154-26E0BF6095A2}" presName="sp" presStyleCnt="0"/>
      <dgm:spPr/>
    </dgm:pt>
    <dgm:pt modelId="{6271B0E6-FCDD-4BCC-A732-0AE5D6555997}" type="pres">
      <dgm:prSet presAssocID="{474A4F1F-9954-412B-82C9-9FE3BF71F9BE}" presName="linNode" presStyleCnt="0"/>
      <dgm:spPr/>
    </dgm:pt>
    <dgm:pt modelId="{31C37FBA-A7D7-4D0F-A747-9D72DCB14097}" type="pres">
      <dgm:prSet presAssocID="{474A4F1F-9954-412B-82C9-9FE3BF71F9BE}" presName="parentText" presStyleLbl="node1" presStyleIdx="5" presStyleCnt="11">
        <dgm:presLayoutVars>
          <dgm:chMax val="1"/>
          <dgm:bulletEnabled val="1"/>
        </dgm:presLayoutVars>
      </dgm:prSet>
      <dgm:spPr/>
    </dgm:pt>
    <dgm:pt modelId="{C6492E6E-58E6-438D-994C-EF73112759AC}" type="pres">
      <dgm:prSet presAssocID="{474A4F1F-9954-412B-82C9-9FE3BF71F9BE}" presName="descendantText" presStyleLbl="alignAccFollowNode1" presStyleIdx="5" presStyleCnt="11">
        <dgm:presLayoutVars>
          <dgm:bulletEnabled val="1"/>
        </dgm:presLayoutVars>
      </dgm:prSet>
      <dgm:spPr/>
    </dgm:pt>
    <dgm:pt modelId="{C9164453-9FFA-4E69-AB54-E3106417A6A8}" type="pres">
      <dgm:prSet presAssocID="{F4205FD8-0ABB-40FD-95B8-CC49AEF2C6C8}" presName="sp" presStyleCnt="0"/>
      <dgm:spPr/>
    </dgm:pt>
    <dgm:pt modelId="{5DF48D88-E11B-4295-9694-546339102144}" type="pres">
      <dgm:prSet presAssocID="{F28CF662-93B5-45A6-80DE-AE8AA6F1375E}" presName="linNode" presStyleCnt="0"/>
      <dgm:spPr/>
    </dgm:pt>
    <dgm:pt modelId="{C2D8D474-985C-46FA-A396-B0D286875270}" type="pres">
      <dgm:prSet presAssocID="{F28CF662-93B5-45A6-80DE-AE8AA6F1375E}" presName="parentText" presStyleLbl="node1" presStyleIdx="6" presStyleCnt="11">
        <dgm:presLayoutVars>
          <dgm:chMax val="1"/>
          <dgm:bulletEnabled val="1"/>
        </dgm:presLayoutVars>
      </dgm:prSet>
      <dgm:spPr/>
    </dgm:pt>
    <dgm:pt modelId="{729A17EE-1ABF-4C1D-B75A-365F159EFD4C}" type="pres">
      <dgm:prSet presAssocID="{F28CF662-93B5-45A6-80DE-AE8AA6F1375E}" presName="descendantText" presStyleLbl="alignAccFollowNode1" presStyleIdx="6" presStyleCnt="11">
        <dgm:presLayoutVars>
          <dgm:bulletEnabled val="1"/>
        </dgm:presLayoutVars>
      </dgm:prSet>
      <dgm:spPr/>
    </dgm:pt>
    <dgm:pt modelId="{62D91A96-22BF-48F7-A808-BD42A6C37912}" type="pres">
      <dgm:prSet presAssocID="{468357D8-8B1D-40CE-BA9F-0A4FB924A429}" presName="sp" presStyleCnt="0"/>
      <dgm:spPr/>
    </dgm:pt>
    <dgm:pt modelId="{B014B2EC-D278-4160-81D7-0414A773F4C4}" type="pres">
      <dgm:prSet presAssocID="{1E501505-4254-4DAD-92AA-9160C6DF5D72}" presName="linNode" presStyleCnt="0"/>
      <dgm:spPr/>
    </dgm:pt>
    <dgm:pt modelId="{851590CE-4461-4DDE-ABA5-97DD07749635}" type="pres">
      <dgm:prSet presAssocID="{1E501505-4254-4DAD-92AA-9160C6DF5D72}" presName="parentText" presStyleLbl="node1" presStyleIdx="7" presStyleCnt="11">
        <dgm:presLayoutVars>
          <dgm:chMax val="1"/>
          <dgm:bulletEnabled val="1"/>
        </dgm:presLayoutVars>
      </dgm:prSet>
      <dgm:spPr/>
    </dgm:pt>
    <dgm:pt modelId="{589D5AB9-D63B-48F3-A11F-F08D79FE906B}" type="pres">
      <dgm:prSet presAssocID="{1E501505-4254-4DAD-92AA-9160C6DF5D72}" presName="descendantText" presStyleLbl="alignAccFollowNode1" presStyleIdx="7" presStyleCnt="11" custLinFactNeighborY="0">
        <dgm:presLayoutVars>
          <dgm:bulletEnabled val="1"/>
        </dgm:presLayoutVars>
      </dgm:prSet>
      <dgm:spPr/>
    </dgm:pt>
    <dgm:pt modelId="{F575F0E4-7FF7-4CD5-8700-244E720989D6}" type="pres">
      <dgm:prSet presAssocID="{83B40144-F600-4CAF-861E-1D73ABAB963C}" presName="sp" presStyleCnt="0"/>
      <dgm:spPr/>
    </dgm:pt>
    <dgm:pt modelId="{50D2B9E1-1A95-4B0C-9CBA-F2D806ADEC59}" type="pres">
      <dgm:prSet presAssocID="{0ED5C841-68F0-4F41-B73B-72410A235DE5}" presName="linNode" presStyleCnt="0"/>
      <dgm:spPr/>
    </dgm:pt>
    <dgm:pt modelId="{D0A2BF4C-729E-4404-BA82-7036D1111992}" type="pres">
      <dgm:prSet presAssocID="{0ED5C841-68F0-4F41-B73B-72410A235DE5}" presName="parentText" presStyleLbl="node1" presStyleIdx="8" presStyleCnt="11">
        <dgm:presLayoutVars>
          <dgm:chMax val="1"/>
          <dgm:bulletEnabled val="1"/>
        </dgm:presLayoutVars>
      </dgm:prSet>
      <dgm:spPr/>
    </dgm:pt>
    <dgm:pt modelId="{E84D3BC7-7692-4627-9AF0-06082125C964}" type="pres">
      <dgm:prSet presAssocID="{0ED5C841-68F0-4F41-B73B-72410A235DE5}" presName="descendantText" presStyleLbl="alignAccFollowNode1" presStyleIdx="8" presStyleCnt="11" custLinFactNeighborY="0">
        <dgm:presLayoutVars>
          <dgm:bulletEnabled val="1"/>
        </dgm:presLayoutVars>
      </dgm:prSet>
      <dgm:spPr/>
    </dgm:pt>
    <dgm:pt modelId="{C95F86EF-067C-4AFD-9CA1-B815EFFFA19D}" type="pres">
      <dgm:prSet presAssocID="{786DC43F-9558-4F91-83B6-C00EA4D90FB9}" presName="sp" presStyleCnt="0"/>
      <dgm:spPr/>
    </dgm:pt>
    <dgm:pt modelId="{627F9EF6-5732-4E85-9468-180BFDB57621}" type="pres">
      <dgm:prSet presAssocID="{543C21DF-DEE1-4916-8301-0EF66F9341B7}" presName="linNode" presStyleCnt="0"/>
      <dgm:spPr/>
    </dgm:pt>
    <dgm:pt modelId="{2293ADDB-07F0-400F-AC09-B4F4E3168C47}" type="pres">
      <dgm:prSet presAssocID="{543C21DF-DEE1-4916-8301-0EF66F9341B7}" presName="parentText" presStyleLbl="node1" presStyleIdx="9" presStyleCnt="11">
        <dgm:presLayoutVars>
          <dgm:chMax val="1"/>
          <dgm:bulletEnabled val="1"/>
        </dgm:presLayoutVars>
      </dgm:prSet>
      <dgm:spPr/>
    </dgm:pt>
    <dgm:pt modelId="{6AB0202B-CA08-4D28-9B6E-5273FC0D6F12}" type="pres">
      <dgm:prSet presAssocID="{543C21DF-DEE1-4916-8301-0EF66F9341B7}" presName="descendantText" presStyleLbl="alignAccFollowNode1" presStyleIdx="9" presStyleCnt="11">
        <dgm:presLayoutVars>
          <dgm:bulletEnabled val="1"/>
        </dgm:presLayoutVars>
      </dgm:prSet>
      <dgm:spPr/>
    </dgm:pt>
    <dgm:pt modelId="{C72EC01A-E76E-4FD8-8DDE-907097EB147C}" type="pres">
      <dgm:prSet presAssocID="{916AC7CE-AC01-4A3A-A303-47136175C123}" presName="sp" presStyleCnt="0"/>
      <dgm:spPr/>
    </dgm:pt>
    <dgm:pt modelId="{BEB51936-FC6D-41EF-ABA3-75B85EFC232D}" type="pres">
      <dgm:prSet presAssocID="{E208703F-0B71-43C5-B0B9-AC60DFF384F0}" presName="linNode" presStyleCnt="0"/>
      <dgm:spPr/>
    </dgm:pt>
    <dgm:pt modelId="{8C0CC5F1-AEC9-4D4A-9CC4-E540F7E42F91}" type="pres">
      <dgm:prSet presAssocID="{E208703F-0B71-43C5-B0B9-AC60DFF384F0}" presName="parentText" presStyleLbl="node1" presStyleIdx="10" presStyleCnt="11">
        <dgm:presLayoutVars>
          <dgm:chMax val="1"/>
          <dgm:bulletEnabled val="1"/>
        </dgm:presLayoutVars>
      </dgm:prSet>
      <dgm:spPr/>
    </dgm:pt>
    <dgm:pt modelId="{81DFB4BE-E2AF-4038-B882-E322A212B31C}" type="pres">
      <dgm:prSet presAssocID="{E208703F-0B71-43C5-B0B9-AC60DFF384F0}" presName="descendantText" presStyleLbl="alignAccFollowNode1" presStyleIdx="10" presStyleCnt="11">
        <dgm:presLayoutVars>
          <dgm:bulletEnabled val="1"/>
        </dgm:presLayoutVars>
      </dgm:prSet>
      <dgm:spPr/>
    </dgm:pt>
  </dgm:ptLst>
  <dgm:cxnLst>
    <dgm:cxn modelId="{E0D5BC04-7B76-4006-96F0-B9C775A78562}" srcId="{F72CA35D-A491-45B9-8585-F3FE7B72913C}" destId="{27FF978D-AB11-40F6-BE78-1216C7A58228}" srcOrd="0" destOrd="0" parTransId="{7149D645-1856-4C06-98B7-671C74F8ABD0}" sibTransId="{8A3B73FE-701C-4EC3-8B6E-074578D65517}"/>
    <dgm:cxn modelId="{0989E412-E465-44C1-ADD3-126A9D1859F8}" srcId="{55AC7038-ABF1-4A4E-BF62-F9C998F32DCB}" destId="{A73AFB37-36FE-469C-AD4B-4C05D7B2C81D}" srcOrd="0" destOrd="0" parTransId="{82354502-B82A-433A-B3BC-559B60DAA619}" sibTransId="{A7BA714D-48D0-4902-B9CC-18BA7B7F458A}"/>
    <dgm:cxn modelId="{E063FF25-6FEA-45D9-9D07-586CF3593FEC}" type="presOf" srcId="{C6B0843E-F676-4D3F-B7E2-7C9116E16B2F}" destId="{589D5AB9-D63B-48F3-A11F-F08D79FE906B}" srcOrd="0" destOrd="0" presId="urn:microsoft.com/office/officeart/2005/8/layout/vList5"/>
    <dgm:cxn modelId="{AEC7472C-8F7D-4C35-9E7C-578A59A7C6F8}" srcId="{543C21DF-DEE1-4916-8301-0EF66F9341B7}" destId="{B6CB1CFF-C096-4E18-A57B-F5E62AB64BBA}" srcOrd="0" destOrd="0" parTransId="{2BCF5A22-2186-449C-A7D5-FD531153FFB0}" sibTransId="{B24135F3-ED15-452A-AF0C-922B8C4E8C42}"/>
    <dgm:cxn modelId="{20701E31-63FF-48FB-8132-7B6EA45DD8C1}" srcId="{1E501505-4254-4DAD-92AA-9160C6DF5D72}" destId="{C6B0843E-F676-4D3F-B7E2-7C9116E16B2F}" srcOrd="0" destOrd="0" parTransId="{5B74B56B-FF22-4052-A1EF-2F66311EA699}" sibTransId="{D543DD0F-77B0-451A-8DB8-4FEA01F286EF}"/>
    <dgm:cxn modelId="{E488433A-DCBF-4EB3-A1C6-6AD093216882}" type="presOf" srcId="{A73AFB37-36FE-469C-AD4B-4C05D7B2C81D}" destId="{C0C32FB9-A97B-4D08-BF6D-FFDF1D3DCAED}" srcOrd="0" destOrd="0" presId="urn:microsoft.com/office/officeart/2005/8/layout/vList5"/>
    <dgm:cxn modelId="{807C463E-C20D-4165-ADAB-32FE8B859374}" type="presOf" srcId="{55AC7038-ABF1-4A4E-BF62-F9C998F32DCB}" destId="{9B143A08-4523-4EE1-A26A-7BAC4366771D}" srcOrd="0" destOrd="0" presId="urn:microsoft.com/office/officeart/2005/8/layout/vList5"/>
    <dgm:cxn modelId="{F058F93E-7C3C-4EBD-BB3D-039F5B9AB72F}" srcId="{5AD5A61F-57A1-42D7-AE3D-5B58BCA8F933}" destId="{0ED5C841-68F0-4F41-B73B-72410A235DE5}" srcOrd="8" destOrd="0" parTransId="{57F0D2A2-945E-4FB5-84E3-FE7798A03FED}" sibTransId="{786DC43F-9558-4F91-83B6-C00EA4D90FB9}"/>
    <dgm:cxn modelId="{61808262-ECD9-4B63-BF76-B0B7FD00B638}" type="presOf" srcId="{543C21DF-DEE1-4916-8301-0EF66F9341B7}" destId="{2293ADDB-07F0-400F-AC09-B4F4E3168C47}" srcOrd="0" destOrd="0" presId="urn:microsoft.com/office/officeart/2005/8/layout/vList5"/>
    <dgm:cxn modelId="{759C5164-6963-446F-86A2-CEE4EE9EC522}" type="presOf" srcId="{1BD5E529-7A95-4361-9689-5344B76172B0}" destId="{81DFB4BE-E2AF-4038-B882-E322A212B31C}" srcOrd="0" destOrd="0" presId="urn:microsoft.com/office/officeart/2005/8/layout/vList5"/>
    <dgm:cxn modelId="{3603FB64-CFD5-48B6-8140-69EB8F2B280E}" type="presOf" srcId="{0ED5C841-68F0-4F41-B73B-72410A235DE5}" destId="{D0A2BF4C-729E-4404-BA82-7036D1111992}" srcOrd="0" destOrd="0" presId="urn:microsoft.com/office/officeart/2005/8/layout/vList5"/>
    <dgm:cxn modelId="{50BBC847-7EBE-4223-83AD-CEA85CA3B8DD}" srcId="{814119FE-AB76-455F-AF10-8A49C84695D8}" destId="{B89DC53A-C40B-4684-AADC-AE3BE2056C6B}" srcOrd="0" destOrd="0" parTransId="{863B96F0-C664-4BBF-9550-BA00831F3929}" sibTransId="{9952C087-73A2-4CE0-8CC8-7FD68B7AB50B}"/>
    <dgm:cxn modelId="{59D7E26A-8BE4-49FB-9D04-8BF79F344D63}" type="presOf" srcId="{E208703F-0B71-43C5-B0B9-AC60DFF384F0}" destId="{8C0CC5F1-AEC9-4D4A-9CC4-E540F7E42F91}" srcOrd="0" destOrd="0" presId="urn:microsoft.com/office/officeart/2005/8/layout/vList5"/>
    <dgm:cxn modelId="{7B7E7A70-242A-4C56-9A7B-516152B0A5AF}" type="presOf" srcId="{F72CA35D-A491-45B9-8585-F3FE7B72913C}" destId="{E321A85F-8293-4D2D-A11B-705D7F0BE438}" srcOrd="0" destOrd="0" presId="urn:microsoft.com/office/officeart/2005/8/layout/vList5"/>
    <dgm:cxn modelId="{430A8153-77D9-4B8E-AA98-1FEAD3A9DA9E}" srcId="{5AD5A61F-57A1-42D7-AE3D-5B58BCA8F933}" destId="{814119FE-AB76-455F-AF10-8A49C84695D8}" srcOrd="0" destOrd="0" parTransId="{356C9A34-A5A1-44E2-ADDC-8DE2D15196B1}" sibTransId="{180C06E6-3AC8-4324-B5DE-DCC5C3C524CA}"/>
    <dgm:cxn modelId="{D38C7379-E326-4CFC-80D8-4299EA86DB4C}" type="presOf" srcId="{1E345B33-1AC9-4ADE-BB94-7F37FD5B88D1}" destId="{C6492E6E-58E6-438D-994C-EF73112759AC}" srcOrd="0" destOrd="0" presId="urn:microsoft.com/office/officeart/2005/8/layout/vList5"/>
    <dgm:cxn modelId="{DEE28988-F5B8-4033-B353-3B09FE6158E8}" srcId="{5AD5A61F-57A1-42D7-AE3D-5B58BCA8F933}" destId="{F8C80A07-1742-4C2F-9AC3-5E9BE7BA4B8A}" srcOrd="2" destOrd="0" parTransId="{6EFF7059-DC88-4E05-9692-77F806FE382B}" sibTransId="{FFF805AE-F6EE-4DCE-B5CA-14B739C2D161}"/>
    <dgm:cxn modelId="{EE8E8389-67EA-44CB-9A20-949A38DBBFCA}" type="presOf" srcId="{B91A9611-24DA-4126-B197-9624442B0E04}" destId="{DE18FF81-B1AC-4041-BB30-EA2A1B0B2B45}" srcOrd="0" destOrd="0" presId="urn:microsoft.com/office/officeart/2005/8/layout/vList5"/>
    <dgm:cxn modelId="{C7830C8F-807C-4EE8-A6E7-07A646CEAADF}" srcId="{5AD5A61F-57A1-42D7-AE3D-5B58BCA8F933}" destId="{F72CA35D-A491-45B9-8585-F3FE7B72913C}" srcOrd="1" destOrd="0" parTransId="{1A3EBC45-2C72-4657-8A43-E2AC97004F6F}" sibTransId="{957AD2CC-11C5-4534-AF7F-A01919D17705}"/>
    <dgm:cxn modelId="{5B55D992-53E1-44F0-AD50-AD04FD825BF5}" type="presOf" srcId="{474A4F1F-9954-412B-82C9-9FE3BF71F9BE}" destId="{31C37FBA-A7D7-4D0F-A747-9D72DCB14097}" srcOrd="0" destOrd="0" presId="urn:microsoft.com/office/officeart/2005/8/layout/vList5"/>
    <dgm:cxn modelId="{FF82AC95-03AD-4E91-A6F8-FCE84E9C596E}" type="presOf" srcId="{1E501505-4254-4DAD-92AA-9160C6DF5D72}" destId="{851590CE-4461-4DDE-ABA5-97DD07749635}" srcOrd="0" destOrd="0" presId="urn:microsoft.com/office/officeart/2005/8/layout/vList5"/>
    <dgm:cxn modelId="{B80C4496-3005-41A1-A014-66AC5D225316}" type="presOf" srcId="{B6CB1CFF-C096-4E18-A57B-F5E62AB64BBA}" destId="{6AB0202B-CA08-4D28-9B6E-5273FC0D6F12}" srcOrd="0" destOrd="0" presId="urn:microsoft.com/office/officeart/2005/8/layout/vList5"/>
    <dgm:cxn modelId="{CA38D297-FF5F-46C4-830B-CEB68F745EE6}" srcId="{0ED5C841-68F0-4F41-B73B-72410A235DE5}" destId="{5ED18FD7-D1B7-4700-9389-478F4633C7E1}" srcOrd="0" destOrd="0" parTransId="{EBF6A009-1E2C-412C-B222-A41A69D0386C}" sibTransId="{3BED33E3-4770-4407-9647-0A84614A4D1A}"/>
    <dgm:cxn modelId="{B9E1489B-95A2-4C18-A8CA-C808E6839EDA}" srcId="{5AD5A61F-57A1-42D7-AE3D-5B58BCA8F933}" destId="{55AC7038-ABF1-4A4E-BF62-F9C998F32DCB}" srcOrd="3" destOrd="0" parTransId="{7734ED89-0451-4AA9-A3A4-2BF61A821BEF}" sibTransId="{1F99DD83-D329-41C3-BFB5-CA2B6FBDE322}"/>
    <dgm:cxn modelId="{9C0CBA9E-FF9D-4728-9632-B0B3147844BD}" srcId="{5AD5A61F-57A1-42D7-AE3D-5B58BCA8F933}" destId="{E208703F-0B71-43C5-B0B9-AC60DFF384F0}" srcOrd="10" destOrd="0" parTransId="{80E48CF9-318C-404C-9FC2-5377B0397167}" sibTransId="{21BCE6E2-0DF9-447C-AE5D-147FCE910123}"/>
    <dgm:cxn modelId="{E0D7E6AA-31DE-4ED9-9F50-6DCE7AA256F3}" srcId="{5AD5A61F-57A1-42D7-AE3D-5B58BCA8F933}" destId="{F28CF662-93B5-45A6-80DE-AE8AA6F1375E}" srcOrd="6" destOrd="0" parTransId="{C373F82E-9502-4AFF-9864-0E53082380C5}" sibTransId="{468357D8-8B1D-40CE-BA9F-0A4FB924A429}"/>
    <dgm:cxn modelId="{772C01B0-4FD3-4024-8A41-268A549C2D08}" srcId="{474A4F1F-9954-412B-82C9-9FE3BF71F9BE}" destId="{1E345B33-1AC9-4ADE-BB94-7F37FD5B88D1}" srcOrd="0" destOrd="0" parTransId="{F77E927B-74DB-4147-8BD8-4B91FF14CD84}" sibTransId="{CCDA257E-2EF2-42D3-96B2-FA94FE19964D}"/>
    <dgm:cxn modelId="{DFD094BA-7E5A-428A-AE7F-CE651ED825F1}" type="presOf" srcId="{F8C80A07-1742-4C2F-9AC3-5E9BE7BA4B8A}" destId="{566613E0-FB07-4211-8E8E-298EF3F40E04}" srcOrd="0" destOrd="0" presId="urn:microsoft.com/office/officeart/2005/8/layout/vList5"/>
    <dgm:cxn modelId="{999F72C7-DF8B-4CD7-836B-3F84E7F16D75}" type="presOf" srcId="{5ED18FD7-D1B7-4700-9389-478F4633C7E1}" destId="{E84D3BC7-7692-4627-9AF0-06082125C964}" srcOrd="0" destOrd="0" presId="urn:microsoft.com/office/officeart/2005/8/layout/vList5"/>
    <dgm:cxn modelId="{8D4BE2CB-DFF2-4E57-B2D4-73CFBB97598D}" type="presOf" srcId="{B89DC53A-C40B-4684-AADC-AE3BE2056C6B}" destId="{302D0849-0E09-4577-86CD-80DA5D8BCD29}" srcOrd="0" destOrd="0" presId="urn:microsoft.com/office/officeart/2005/8/layout/vList5"/>
    <dgm:cxn modelId="{0AD640CE-EAAA-4FAB-ABC9-7FCCFAD0690A}" srcId="{5AD5A61F-57A1-42D7-AE3D-5B58BCA8F933}" destId="{474A4F1F-9954-412B-82C9-9FE3BF71F9BE}" srcOrd="5" destOrd="0" parTransId="{DC12A4B7-DE29-44D9-937B-F922F37C66EA}" sibTransId="{F4205FD8-0ABB-40FD-95B8-CC49AEF2C6C8}"/>
    <dgm:cxn modelId="{AE757FCE-4712-4306-92C9-F6B1059B1A33}" srcId="{5AD5A61F-57A1-42D7-AE3D-5B58BCA8F933}" destId="{543C21DF-DEE1-4916-8301-0EF66F9341B7}" srcOrd="9" destOrd="0" parTransId="{E0F801F7-A78A-4C04-95B4-AE4D55E4068C}" sibTransId="{916AC7CE-AC01-4A3A-A303-47136175C123}"/>
    <dgm:cxn modelId="{71E244D4-D195-4D32-9E36-04B3D0E0426E}" type="presOf" srcId="{27FF978D-AB11-40F6-BE78-1216C7A58228}" destId="{F36CA60D-C399-4660-8372-E686270622B2}" srcOrd="0" destOrd="0" presId="urn:microsoft.com/office/officeart/2005/8/layout/vList5"/>
    <dgm:cxn modelId="{6B45D0D4-F09A-436F-86E8-7A6AC354772E}" srcId="{E208703F-0B71-43C5-B0B9-AC60DFF384F0}" destId="{1BD5E529-7A95-4361-9689-5344B76172B0}" srcOrd="0" destOrd="0" parTransId="{0ECB6DCE-999C-4AE7-88D7-04951E73D835}" sibTransId="{3B53E8D5-181E-4E18-B7F9-3E91A39012B4}"/>
    <dgm:cxn modelId="{525B0BD9-B074-42D5-AA6F-06207FE00C95}" type="presOf" srcId="{814119FE-AB76-455F-AF10-8A49C84695D8}" destId="{5479C4BD-05A7-44E2-9953-557B9C367A52}" srcOrd="0" destOrd="0" presId="urn:microsoft.com/office/officeart/2005/8/layout/vList5"/>
    <dgm:cxn modelId="{BEBEF4D9-E943-48FD-8C20-FA2A825D7570}" srcId="{5AD5A61F-57A1-42D7-AE3D-5B58BCA8F933}" destId="{B91A9611-24DA-4126-B197-9624442B0E04}" srcOrd="4" destOrd="0" parTransId="{FE11DACC-67D0-4DB8-B5AD-1003E87ECD29}" sibTransId="{51579201-B570-4C3A-A154-26E0BF6095A2}"/>
    <dgm:cxn modelId="{B6D8CDDE-45AD-4A14-BA26-E5883F516CB8}" srcId="{B91A9611-24DA-4126-B197-9624442B0E04}" destId="{D89DE160-0284-42B0-995A-1A73017410BB}" srcOrd="0" destOrd="0" parTransId="{6E6D1568-C586-4719-BC04-66D07EA6CD54}" sibTransId="{AF3C79AD-D023-4FD7-BAB0-E09138CBD3CF}"/>
    <dgm:cxn modelId="{873A52E7-EBCE-46AC-8C6F-4CE5A4021852}" type="presOf" srcId="{5AD5A61F-57A1-42D7-AE3D-5B58BCA8F933}" destId="{3A8A2EC7-CD4E-4ADA-8525-363DB9504582}" srcOrd="0" destOrd="0" presId="urn:microsoft.com/office/officeart/2005/8/layout/vList5"/>
    <dgm:cxn modelId="{5C11D1EC-EBFC-4FD5-A3CF-3341AA9551F1}" type="presOf" srcId="{204E6126-899F-4564-9A1C-2D3E04255628}" destId="{729A17EE-1ABF-4C1D-B75A-365F159EFD4C}" srcOrd="0" destOrd="0" presId="urn:microsoft.com/office/officeart/2005/8/layout/vList5"/>
    <dgm:cxn modelId="{DAAD4BF3-C24A-447A-AAA9-7F790BAF8848}" type="presOf" srcId="{D89DE160-0284-42B0-995A-1A73017410BB}" destId="{F43E64C5-3723-4F91-934C-04918B41F163}" srcOrd="0" destOrd="0" presId="urn:microsoft.com/office/officeart/2005/8/layout/vList5"/>
    <dgm:cxn modelId="{A38803F6-2671-4037-8321-F914D1ACBFDA}" srcId="{F28CF662-93B5-45A6-80DE-AE8AA6F1375E}" destId="{204E6126-899F-4564-9A1C-2D3E04255628}" srcOrd="0" destOrd="0" parTransId="{2F3D17EC-7BD3-4938-B8BE-618D62D572E7}" sibTransId="{03C4049C-0EA3-4E05-9596-16B3DE100398}"/>
    <dgm:cxn modelId="{E4CC9EF6-5A2D-44E8-98BF-A9709B60F2C0}" srcId="{5AD5A61F-57A1-42D7-AE3D-5B58BCA8F933}" destId="{1E501505-4254-4DAD-92AA-9160C6DF5D72}" srcOrd="7" destOrd="0" parTransId="{C2D035C2-4A82-43F3-B963-6DE38266FF1B}" sibTransId="{83B40144-F600-4CAF-861E-1D73ABAB963C}"/>
    <dgm:cxn modelId="{738851F8-FC06-4542-BF7D-9D1946E452A7}" type="presOf" srcId="{F28CF662-93B5-45A6-80DE-AE8AA6F1375E}" destId="{C2D8D474-985C-46FA-A396-B0D286875270}" srcOrd="0" destOrd="0" presId="urn:microsoft.com/office/officeart/2005/8/layout/vList5"/>
    <dgm:cxn modelId="{6C7FCBFD-4F4C-4CDE-9344-A9275298A2E8}" srcId="{F8C80A07-1742-4C2F-9AC3-5E9BE7BA4B8A}" destId="{D74D7506-4C4F-4178-9CDF-C42A419300BC}" srcOrd="0" destOrd="0" parTransId="{63DB21F4-0704-4FA2-8998-D6567FCBD022}" sibTransId="{ED186E68-E6FB-4FD9-A0E0-11ABE0909D86}"/>
    <dgm:cxn modelId="{D42C64FF-A487-48C3-B248-DCC444AFFB5E}" type="presOf" srcId="{D74D7506-4C4F-4178-9CDF-C42A419300BC}" destId="{586CB9CC-16CB-4CF3-B883-0CB1B90EDB83}" srcOrd="0" destOrd="0" presId="urn:microsoft.com/office/officeart/2005/8/layout/vList5"/>
    <dgm:cxn modelId="{6B6BBB0C-B9D3-4BB3-91BC-B287D80196B7}" type="presParOf" srcId="{3A8A2EC7-CD4E-4ADA-8525-363DB9504582}" destId="{B33047AC-801A-490F-91E8-1FDDEF7CEF1E}" srcOrd="0" destOrd="0" presId="urn:microsoft.com/office/officeart/2005/8/layout/vList5"/>
    <dgm:cxn modelId="{AD985D2E-8452-481E-8AFB-FB70533E7EDD}" type="presParOf" srcId="{B33047AC-801A-490F-91E8-1FDDEF7CEF1E}" destId="{5479C4BD-05A7-44E2-9953-557B9C367A52}" srcOrd="0" destOrd="0" presId="urn:microsoft.com/office/officeart/2005/8/layout/vList5"/>
    <dgm:cxn modelId="{A1951BC7-83C1-4252-9719-0CECA2D0872F}" type="presParOf" srcId="{B33047AC-801A-490F-91E8-1FDDEF7CEF1E}" destId="{302D0849-0E09-4577-86CD-80DA5D8BCD29}" srcOrd="1" destOrd="0" presId="urn:microsoft.com/office/officeart/2005/8/layout/vList5"/>
    <dgm:cxn modelId="{ED715F12-2148-4A4E-AABF-EC5562692AA4}" type="presParOf" srcId="{3A8A2EC7-CD4E-4ADA-8525-363DB9504582}" destId="{D73D7CA3-C003-40F5-AEF6-F00F8222D927}" srcOrd="1" destOrd="0" presId="urn:microsoft.com/office/officeart/2005/8/layout/vList5"/>
    <dgm:cxn modelId="{1FCDB46D-07F4-432A-993F-482821FB8032}" type="presParOf" srcId="{3A8A2EC7-CD4E-4ADA-8525-363DB9504582}" destId="{A3A86565-82B4-4CBF-AC61-8E2AE733A6B9}" srcOrd="2" destOrd="0" presId="urn:microsoft.com/office/officeart/2005/8/layout/vList5"/>
    <dgm:cxn modelId="{3E10060A-E34E-4055-B374-991751D3EF35}" type="presParOf" srcId="{A3A86565-82B4-4CBF-AC61-8E2AE733A6B9}" destId="{E321A85F-8293-4D2D-A11B-705D7F0BE438}" srcOrd="0" destOrd="0" presId="urn:microsoft.com/office/officeart/2005/8/layout/vList5"/>
    <dgm:cxn modelId="{4649B232-E603-4B50-BA5D-57DFED57B0CA}" type="presParOf" srcId="{A3A86565-82B4-4CBF-AC61-8E2AE733A6B9}" destId="{F36CA60D-C399-4660-8372-E686270622B2}" srcOrd="1" destOrd="0" presId="urn:microsoft.com/office/officeart/2005/8/layout/vList5"/>
    <dgm:cxn modelId="{40DD1CE9-1B1B-4677-BD0A-90A622654C1F}" type="presParOf" srcId="{3A8A2EC7-CD4E-4ADA-8525-363DB9504582}" destId="{7E46612C-4D59-4AD0-9771-61B515685FC0}" srcOrd="3" destOrd="0" presId="urn:microsoft.com/office/officeart/2005/8/layout/vList5"/>
    <dgm:cxn modelId="{3E439CD9-C4C8-4E7A-939D-74B75D866918}" type="presParOf" srcId="{3A8A2EC7-CD4E-4ADA-8525-363DB9504582}" destId="{4C4D0990-2584-41C4-A7EC-67E3C4B6FAE9}" srcOrd="4" destOrd="0" presId="urn:microsoft.com/office/officeart/2005/8/layout/vList5"/>
    <dgm:cxn modelId="{9B191041-E5C1-41D1-8AE4-AB3452ECCAD7}" type="presParOf" srcId="{4C4D0990-2584-41C4-A7EC-67E3C4B6FAE9}" destId="{566613E0-FB07-4211-8E8E-298EF3F40E04}" srcOrd="0" destOrd="0" presId="urn:microsoft.com/office/officeart/2005/8/layout/vList5"/>
    <dgm:cxn modelId="{CE14400F-34B9-4913-ADBC-8C3F2DFE44BB}" type="presParOf" srcId="{4C4D0990-2584-41C4-A7EC-67E3C4B6FAE9}" destId="{586CB9CC-16CB-4CF3-B883-0CB1B90EDB83}" srcOrd="1" destOrd="0" presId="urn:microsoft.com/office/officeart/2005/8/layout/vList5"/>
    <dgm:cxn modelId="{EAF069D3-8697-411A-B31F-DE5DAC591A61}" type="presParOf" srcId="{3A8A2EC7-CD4E-4ADA-8525-363DB9504582}" destId="{FEEBC93E-B2F8-4785-AB2F-E800B36ECBF4}" srcOrd="5" destOrd="0" presId="urn:microsoft.com/office/officeart/2005/8/layout/vList5"/>
    <dgm:cxn modelId="{8A984F47-4A0C-4194-A725-630A1A4B48F8}" type="presParOf" srcId="{3A8A2EC7-CD4E-4ADA-8525-363DB9504582}" destId="{69FFC78E-9E27-4C39-AD76-1B4BD462C782}" srcOrd="6" destOrd="0" presId="urn:microsoft.com/office/officeart/2005/8/layout/vList5"/>
    <dgm:cxn modelId="{2123B21A-5705-412C-9E80-EC2782B550DB}" type="presParOf" srcId="{69FFC78E-9E27-4C39-AD76-1B4BD462C782}" destId="{9B143A08-4523-4EE1-A26A-7BAC4366771D}" srcOrd="0" destOrd="0" presId="urn:microsoft.com/office/officeart/2005/8/layout/vList5"/>
    <dgm:cxn modelId="{A302DFC0-CA27-4DBE-81A1-6357FC866366}" type="presParOf" srcId="{69FFC78E-9E27-4C39-AD76-1B4BD462C782}" destId="{C0C32FB9-A97B-4D08-BF6D-FFDF1D3DCAED}" srcOrd="1" destOrd="0" presId="urn:microsoft.com/office/officeart/2005/8/layout/vList5"/>
    <dgm:cxn modelId="{F5022D2A-2B56-4E9A-B31A-64C29D751597}" type="presParOf" srcId="{3A8A2EC7-CD4E-4ADA-8525-363DB9504582}" destId="{4C3EBCB3-A1A1-40E0-B7B5-BC69331F2581}" srcOrd="7" destOrd="0" presId="urn:microsoft.com/office/officeart/2005/8/layout/vList5"/>
    <dgm:cxn modelId="{CCFD7DBA-1003-49A3-BC2D-C44009364EAE}" type="presParOf" srcId="{3A8A2EC7-CD4E-4ADA-8525-363DB9504582}" destId="{A435A36D-D9B1-4B35-9228-1FD07424C2EA}" srcOrd="8" destOrd="0" presId="urn:microsoft.com/office/officeart/2005/8/layout/vList5"/>
    <dgm:cxn modelId="{24FB607C-9282-4E16-80C4-9DA5E7959E48}" type="presParOf" srcId="{A435A36D-D9B1-4B35-9228-1FD07424C2EA}" destId="{DE18FF81-B1AC-4041-BB30-EA2A1B0B2B45}" srcOrd="0" destOrd="0" presId="urn:microsoft.com/office/officeart/2005/8/layout/vList5"/>
    <dgm:cxn modelId="{88C58B79-0E76-451D-9C6F-90EF8B71CFE3}" type="presParOf" srcId="{A435A36D-D9B1-4B35-9228-1FD07424C2EA}" destId="{F43E64C5-3723-4F91-934C-04918B41F163}" srcOrd="1" destOrd="0" presId="urn:microsoft.com/office/officeart/2005/8/layout/vList5"/>
    <dgm:cxn modelId="{ADAB87C4-88A1-4C49-B80F-CB6F8199542F}" type="presParOf" srcId="{3A8A2EC7-CD4E-4ADA-8525-363DB9504582}" destId="{A68FAE20-51A5-4F7F-A46A-355051A580AB}" srcOrd="9" destOrd="0" presId="urn:microsoft.com/office/officeart/2005/8/layout/vList5"/>
    <dgm:cxn modelId="{DF11F7C0-31A8-463A-98E3-ED829E4E4D17}" type="presParOf" srcId="{3A8A2EC7-CD4E-4ADA-8525-363DB9504582}" destId="{6271B0E6-FCDD-4BCC-A732-0AE5D6555997}" srcOrd="10" destOrd="0" presId="urn:microsoft.com/office/officeart/2005/8/layout/vList5"/>
    <dgm:cxn modelId="{4B7412BB-6580-4084-B0B3-E7944FD162BD}" type="presParOf" srcId="{6271B0E6-FCDD-4BCC-A732-0AE5D6555997}" destId="{31C37FBA-A7D7-4D0F-A747-9D72DCB14097}" srcOrd="0" destOrd="0" presId="urn:microsoft.com/office/officeart/2005/8/layout/vList5"/>
    <dgm:cxn modelId="{E6BD4D84-4AC5-4730-AE82-A02C9FF47D67}" type="presParOf" srcId="{6271B0E6-FCDD-4BCC-A732-0AE5D6555997}" destId="{C6492E6E-58E6-438D-994C-EF73112759AC}" srcOrd="1" destOrd="0" presId="urn:microsoft.com/office/officeart/2005/8/layout/vList5"/>
    <dgm:cxn modelId="{1DDD6293-74A9-4A88-8D07-C06D990A88F3}" type="presParOf" srcId="{3A8A2EC7-CD4E-4ADA-8525-363DB9504582}" destId="{C9164453-9FFA-4E69-AB54-E3106417A6A8}" srcOrd="11" destOrd="0" presId="urn:microsoft.com/office/officeart/2005/8/layout/vList5"/>
    <dgm:cxn modelId="{38439CCA-A6F2-443E-827B-6C4B8F64B9D8}" type="presParOf" srcId="{3A8A2EC7-CD4E-4ADA-8525-363DB9504582}" destId="{5DF48D88-E11B-4295-9694-546339102144}" srcOrd="12" destOrd="0" presId="urn:microsoft.com/office/officeart/2005/8/layout/vList5"/>
    <dgm:cxn modelId="{1D1C43FE-BA43-4DF9-8609-43F5FD9CA8D5}" type="presParOf" srcId="{5DF48D88-E11B-4295-9694-546339102144}" destId="{C2D8D474-985C-46FA-A396-B0D286875270}" srcOrd="0" destOrd="0" presId="urn:microsoft.com/office/officeart/2005/8/layout/vList5"/>
    <dgm:cxn modelId="{56C9B359-9D8F-4652-A491-2241218DD506}" type="presParOf" srcId="{5DF48D88-E11B-4295-9694-546339102144}" destId="{729A17EE-1ABF-4C1D-B75A-365F159EFD4C}" srcOrd="1" destOrd="0" presId="urn:microsoft.com/office/officeart/2005/8/layout/vList5"/>
    <dgm:cxn modelId="{B18D5528-DA5D-42F1-A3E3-D20C424F5EC3}" type="presParOf" srcId="{3A8A2EC7-CD4E-4ADA-8525-363DB9504582}" destId="{62D91A96-22BF-48F7-A808-BD42A6C37912}" srcOrd="13" destOrd="0" presId="urn:microsoft.com/office/officeart/2005/8/layout/vList5"/>
    <dgm:cxn modelId="{93E1ECD0-5BE3-4A08-A8F1-042DB102DFB8}" type="presParOf" srcId="{3A8A2EC7-CD4E-4ADA-8525-363DB9504582}" destId="{B014B2EC-D278-4160-81D7-0414A773F4C4}" srcOrd="14" destOrd="0" presId="urn:microsoft.com/office/officeart/2005/8/layout/vList5"/>
    <dgm:cxn modelId="{7F83885E-0672-4EC2-B8D6-DFC560086994}" type="presParOf" srcId="{B014B2EC-D278-4160-81D7-0414A773F4C4}" destId="{851590CE-4461-4DDE-ABA5-97DD07749635}" srcOrd="0" destOrd="0" presId="urn:microsoft.com/office/officeart/2005/8/layout/vList5"/>
    <dgm:cxn modelId="{FFD2C7B2-05FD-4FC6-86F9-1F9EF8A55B7E}" type="presParOf" srcId="{B014B2EC-D278-4160-81D7-0414A773F4C4}" destId="{589D5AB9-D63B-48F3-A11F-F08D79FE906B}" srcOrd="1" destOrd="0" presId="urn:microsoft.com/office/officeart/2005/8/layout/vList5"/>
    <dgm:cxn modelId="{9E6C5C2B-DDBE-4A6F-800F-AB4D8BDD468E}" type="presParOf" srcId="{3A8A2EC7-CD4E-4ADA-8525-363DB9504582}" destId="{F575F0E4-7FF7-4CD5-8700-244E720989D6}" srcOrd="15" destOrd="0" presId="urn:microsoft.com/office/officeart/2005/8/layout/vList5"/>
    <dgm:cxn modelId="{0FD658E9-0062-41A8-A2AD-A9CB0D76D67F}" type="presParOf" srcId="{3A8A2EC7-CD4E-4ADA-8525-363DB9504582}" destId="{50D2B9E1-1A95-4B0C-9CBA-F2D806ADEC59}" srcOrd="16" destOrd="0" presId="urn:microsoft.com/office/officeart/2005/8/layout/vList5"/>
    <dgm:cxn modelId="{0A8953C8-609F-49C1-9622-D6891EC203A7}" type="presParOf" srcId="{50D2B9E1-1A95-4B0C-9CBA-F2D806ADEC59}" destId="{D0A2BF4C-729E-4404-BA82-7036D1111992}" srcOrd="0" destOrd="0" presId="urn:microsoft.com/office/officeart/2005/8/layout/vList5"/>
    <dgm:cxn modelId="{F56C1E98-5E35-4B68-A568-21FF5122B676}" type="presParOf" srcId="{50D2B9E1-1A95-4B0C-9CBA-F2D806ADEC59}" destId="{E84D3BC7-7692-4627-9AF0-06082125C964}" srcOrd="1" destOrd="0" presId="urn:microsoft.com/office/officeart/2005/8/layout/vList5"/>
    <dgm:cxn modelId="{1A819287-BB06-46E2-B2DB-BE2C8798C314}" type="presParOf" srcId="{3A8A2EC7-CD4E-4ADA-8525-363DB9504582}" destId="{C95F86EF-067C-4AFD-9CA1-B815EFFFA19D}" srcOrd="17" destOrd="0" presId="urn:microsoft.com/office/officeart/2005/8/layout/vList5"/>
    <dgm:cxn modelId="{CB0C85F1-BF1A-479E-8DAB-121F22296F71}" type="presParOf" srcId="{3A8A2EC7-CD4E-4ADA-8525-363DB9504582}" destId="{627F9EF6-5732-4E85-9468-180BFDB57621}" srcOrd="18" destOrd="0" presId="urn:microsoft.com/office/officeart/2005/8/layout/vList5"/>
    <dgm:cxn modelId="{FAF0AF7B-5B4F-4499-BBF7-BE8182FF0C7C}" type="presParOf" srcId="{627F9EF6-5732-4E85-9468-180BFDB57621}" destId="{2293ADDB-07F0-400F-AC09-B4F4E3168C47}" srcOrd="0" destOrd="0" presId="urn:microsoft.com/office/officeart/2005/8/layout/vList5"/>
    <dgm:cxn modelId="{FD6835B1-E5BE-422F-A54B-1CEFDD67C06D}" type="presParOf" srcId="{627F9EF6-5732-4E85-9468-180BFDB57621}" destId="{6AB0202B-CA08-4D28-9B6E-5273FC0D6F12}" srcOrd="1" destOrd="0" presId="urn:microsoft.com/office/officeart/2005/8/layout/vList5"/>
    <dgm:cxn modelId="{E510F2B7-1916-4E37-A1A3-F7B38049820B}" type="presParOf" srcId="{3A8A2EC7-CD4E-4ADA-8525-363DB9504582}" destId="{C72EC01A-E76E-4FD8-8DDE-907097EB147C}" srcOrd="19" destOrd="0" presId="urn:microsoft.com/office/officeart/2005/8/layout/vList5"/>
    <dgm:cxn modelId="{DCEF2526-BB45-4E34-9DB2-289B51DD0BE4}" type="presParOf" srcId="{3A8A2EC7-CD4E-4ADA-8525-363DB9504582}" destId="{BEB51936-FC6D-41EF-ABA3-75B85EFC232D}" srcOrd="20" destOrd="0" presId="urn:microsoft.com/office/officeart/2005/8/layout/vList5"/>
    <dgm:cxn modelId="{29C81FF3-1D49-422F-AF1E-A72BF549F6F0}" type="presParOf" srcId="{BEB51936-FC6D-41EF-ABA3-75B85EFC232D}" destId="{8C0CC5F1-AEC9-4D4A-9CC4-E540F7E42F91}" srcOrd="0" destOrd="0" presId="urn:microsoft.com/office/officeart/2005/8/layout/vList5"/>
    <dgm:cxn modelId="{6EB54E7D-B8C8-4578-87BC-C427091A2F34}" type="presParOf" srcId="{BEB51936-FC6D-41EF-ABA3-75B85EFC232D}" destId="{81DFB4BE-E2AF-4038-B882-E322A212B31C}" srcOrd="1" destOrd="0" presId="urn:microsoft.com/office/officeart/2005/8/layout/vList5"/>
  </dgm:cxnLst>
  <dgm:bg>
    <a:solidFill>
      <a:schemeClr val="bg1"/>
    </a:solidFill>
    <a:effect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15748-49EA-4396-808F-F09734A33BD0}">
      <dsp:nvSpPr>
        <dsp:cNvPr id="0" name=""/>
        <dsp:cNvSpPr/>
      </dsp:nvSpPr>
      <dsp:spPr>
        <a:xfrm>
          <a:off x="0" y="187379"/>
          <a:ext cx="6830568"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Mohmmed Abdelrazak Mohammed Ali</a:t>
          </a:r>
        </a:p>
      </dsp:txBody>
      <dsp:txXfrm>
        <a:off x="37467" y="224846"/>
        <a:ext cx="6755634" cy="692586"/>
      </dsp:txXfrm>
    </dsp:sp>
    <dsp:sp modelId="{340F14E1-8008-40F7-B072-420631D922FF}">
      <dsp:nvSpPr>
        <dsp:cNvPr id="0" name=""/>
        <dsp:cNvSpPr/>
      </dsp:nvSpPr>
      <dsp:spPr>
        <a:xfrm>
          <a:off x="0" y="4666304"/>
          <a:ext cx="6830568"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Taha Farid Taha Abdallh</a:t>
          </a:r>
        </a:p>
      </dsp:txBody>
      <dsp:txXfrm>
        <a:off x="37467" y="4703771"/>
        <a:ext cx="6755634" cy="692586"/>
      </dsp:txXfrm>
    </dsp:sp>
    <dsp:sp modelId="{0DFD25B0-EA3C-4DF0-9F59-124E38CA225C}">
      <dsp:nvSpPr>
        <dsp:cNvPr id="0" name=""/>
        <dsp:cNvSpPr/>
      </dsp:nvSpPr>
      <dsp:spPr>
        <a:xfrm>
          <a:off x="0" y="1076747"/>
          <a:ext cx="6830568"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Mohammed Ali Mohammed Rizk</a:t>
          </a:r>
        </a:p>
      </dsp:txBody>
      <dsp:txXfrm>
        <a:off x="37467" y="1114214"/>
        <a:ext cx="6755634" cy="692586"/>
      </dsp:txXfrm>
    </dsp:sp>
    <dsp:sp modelId="{BC876C98-91D9-43AC-AACD-18F739D45E31}">
      <dsp:nvSpPr>
        <dsp:cNvPr id="0" name=""/>
        <dsp:cNvSpPr/>
      </dsp:nvSpPr>
      <dsp:spPr>
        <a:xfrm>
          <a:off x="0" y="1946942"/>
          <a:ext cx="6830568"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Kerelos Amin Thabet Amin</a:t>
          </a:r>
        </a:p>
      </dsp:txBody>
      <dsp:txXfrm>
        <a:off x="37467" y="1984409"/>
        <a:ext cx="6755634" cy="692586"/>
      </dsp:txXfrm>
    </dsp:sp>
    <dsp:sp modelId="{1D7F0F6E-C15B-4561-92FD-5EA4843F5C23}">
      <dsp:nvSpPr>
        <dsp:cNvPr id="0" name=""/>
        <dsp:cNvSpPr/>
      </dsp:nvSpPr>
      <dsp:spPr>
        <a:xfrm>
          <a:off x="0" y="2916938"/>
          <a:ext cx="6830568" cy="76752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Ezzat Gamil Ezzat Abdelbaset</a:t>
          </a:r>
        </a:p>
      </dsp:txBody>
      <dsp:txXfrm>
        <a:off x="37467" y="2954405"/>
        <a:ext cx="6755634" cy="692586"/>
      </dsp:txXfrm>
    </dsp:sp>
    <dsp:sp modelId="{FFD92283-7703-4650-8D93-27279127A458}">
      <dsp:nvSpPr>
        <dsp:cNvPr id="0" name=""/>
        <dsp:cNvSpPr/>
      </dsp:nvSpPr>
      <dsp:spPr>
        <a:xfrm>
          <a:off x="0" y="3782397"/>
          <a:ext cx="6830568"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Kirolos Romany Samir Habeab</a:t>
          </a:r>
        </a:p>
      </dsp:txBody>
      <dsp:txXfrm>
        <a:off x="37467" y="3819864"/>
        <a:ext cx="6755634"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220F9-8A87-46B4-991E-02784AF14552}">
      <dsp:nvSpPr>
        <dsp:cNvPr id="0" name=""/>
        <dsp:cNvSpPr/>
      </dsp:nvSpPr>
      <dsp:spPr>
        <a:xfrm>
          <a:off x="4258032" y="808157"/>
          <a:ext cx="777713" cy="370120"/>
        </a:xfrm>
        <a:custGeom>
          <a:avLst/>
          <a:gdLst/>
          <a:ahLst/>
          <a:cxnLst/>
          <a:rect l="0" t="0" r="0" b="0"/>
          <a:pathLst>
            <a:path>
              <a:moveTo>
                <a:pt x="0" y="0"/>
              </a:moveTo>
              <a:lnTo>
                <a:pt x="0" y="252226"/>
              </a:lnTo>
              <a:lnTo>
                <a:pt x="777713" y="252226"/>
              </a:lnTo>
              <a:lnTo>
                <a:pt x="777713" y="3701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4C7F16-634C-4951-9622-01AC20A5A78D}">
      <dsp:nvSpPr>
        <dsp:cNvPr id="0" name=""/>
        <dsp:cNvSpPr/>
      </dsp:nvSpPr>
      <dsp:spPr>
        <a:xfrm>
          <a:off x="3480318" y="808157"/>
          <a:ext cx="777713" cy="370120"/>
        </a:xfrm>
        <a:custGeom>
          <a:avLst/>
          <a:gdLst/>
          <a:ahLst/>
          <a:cxnLst/>
          <a:rect l="0" t="0" r="0" b="0"/>
          <a:pathLst>
            <a:path>
              <a:moveTo>
                <a:pt x="777713" y="0"/>
              </a:moveTo>
              <a:lnTo>
                <a:pt x="777713" y="252226"/>
              </a:lnTo>
              <a:lnTo>
                <a:pt x="0" y="252226"/>
              </a:lnTo>
              <a:lnTo>
                <a:pt x="0" y="3701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EB0DF3-82A1-42E5-B141-FCE5FCAE3AE5}">
      <dsp:nvSpPr>
        <dsp:cNvPr id="0" name=""/>
        <dsp:cNvSpPr/>
      </dsp:nvSpPr>
      <dsp:spPr>
        <a:xfrm>
          <a:off x="3621721" y="42"/>
          <a:ext cx="1272622" cy="808115"/>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sp>
    <dsp:sp modelId="{D7523E2D-4E28-4D04-9043-E0654E2145FB}">
      <dsp:nvSpPr>
        <dsp:cNvPr id="0" name=""/>
        <dsp:cNvSpPr/>
      </dsp:nvSpPr>
      <dsp:spPr>
        <a:xfrm>
          <a:off x="3763123" y="134375"/>
          <a:ext cx="1272622" cy="808115"/>
        </a:xfrm>
        <a:prstGeom prst="roundRect">
          <a:avLst>
            <a:gd name="adj" fmla="val 10000"/>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None/>
          </a:pPr>
          <a:r>
            <a:rPr lang="en-US" sz="2300" kern="1200" dirty="0"/>
            <a:t>Routing</a:t>
          </a:r>
          <a:endParaRPr lang="ar-EG" sz="2300" kern="1200" dirty="0"/>
        </a:p>
      </dsp:txBody>
      <dsp:txXfrm>
        <a:off x="3786792" y="158044"/>
        <a:ext cx="1225284" cy="760777"/>
      </dsp:txXfrm>
    </dsp:sp>
    <dsp:sp modelId="{786D2974-5B07-4182-9862-76A52288C0BE}">
      <dsp:nvSpPr>
        <dsp:cNvPr id="0" name=""/>
        <dsp:cNvSpPr/>
      </dsp:nvSpPr>
      <dsp:spPr>
        <a:xfrm>
          <a:off x="2844007" y="1178278"/>
          <a:ext cx="1272622" cy="808115"/>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sp>
    <dsp:sp modelId="{BE5EE27F-CBF3-475E-BD51-2FD55C458F3A}">
      <dsp:nvSpPr>
        <dsp:cNvPr id="0" name=""/>
        <dsp:cNvSpPr/>
      </dsp:nvSpPr>
      <dsp:spPr>
        <a:xfrm>
          <a:off x="2985409" y="1312611"/>
          <a:ext cx="1272622" cy="808115"/>
        </a:xfrm>
        <a:prstGeom prst="roundRect">
          <a:avLst>
            <a:gd name="adj" fmla="val 10000"/>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None/>
          </a:pPr>
          <a:r>
            <a:rPr lang="en-US" sz="2300" kern="1200" dirty="0"/>
            <a:t>static</a:t>
          </a:r>
          <a:endParaRPr lang="ar-EG" sz="2300" kern="1200" dirty="0"/>
        </a:p>
      </dsp:txBody>
      <dsp:txXfrm>
        <a:off x="3009078" y="1336280"/>
        <a:ext cx="1225284" cy="760777"/>
      </dsp:txXfrm>
    </dsp:sp>
    <dsp:sp modelId="{05E19CDE-975C-4CF1-B8FF-46C1F5776CA0}">
      <dsp:nvSpPr>
        <dsp:cNvPr id="0" name=""/>
        <dsp:cNvSpPr/>
      </dsp:nvSpPr>
      <dsp:spPr>
        <a:xfrm>
          <a:off x="4399434" y="1178278"/>
          <a:ext cx="1272622" cy="808115"/>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sp>
    <dsp:sp modelId="{CF3A8996-46C2-49CF-8181-3FC399BE0439}">
      <dsp:nvSpPr>
        <dsp:cNvPr id="0" name=""/>
        <dsp:cNvSpPr/>
      </dsp:nvSpPr>
      <dsp:spPr>
        <a:xfrm>
          <a:off x="4540837" y="1312611"/>
          <a:ext cx="1272622" cy="808115"/>
        </a:xfrm>
        <a:prstGeom prst="roundRect">
          <a:avLst>
            <a:gd name="adj" fmla="val 10000"/>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None/>
          </a:pPr>
          <a:r>
            <a:rPr lang="en-US" sz="2300" kern="1200" dirty="0"/>
            <a:t>dynamic</a:t>
          </a:r>
          <a:endParaRPr lang="ar-EG" sz="2300" kern="1200" dirty="0"/>
        </a:p>
      </dsp:txBody>
      <dsp:txXfrm>
        <a:off x="4564506" y="1336280"/>
        <a:ext cx="1225284" cy="760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B0263-7AE0-4B74-A431-0340769DB7D6}">
      <dsp:nvSpPr>
        <dsp:cNvPr id="0" name=""/>
        <dsp:cNvSpPr/>
      </dsp:nvSpPr>
      <dsp:spPr>
        <a:xfrm>
          <a:off x="0" y="0"/>
          <a:ext cx="812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33D84423-A2BA-4789-80AC-4E1BB10CE272}">
      <dsp:nvSpPr>
        <dsp:cNvPr id="0" name=""/>
        <dsp:cNvSpPr/>
      </dsp:nvSpPr>
      <dsp:spPr>
        <a:xfrm>
          <a:off x="0" y="0"/>
          <a:ext cx="1625600" cy="2229721"/>
        </a:xfrm>
        <a:prstGeom prst="rect">
          <a:avLst/>
        </a:prstGeom>
        <a:solidFill>
          <a:schemeClr val="accent4"/>
        </a:solidFill>
        <a:ln w="1905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3">
          <a:schemeClr val="lt1"/>
        </a:lnRef>
        <a:fillRef idx="1">
          <a:schemeClr val="accent4"/>
        </a:fillRef>
        <a:effectRef idx="1">
          <a:schemeClr val="accent4"/>
        </a:effectRef>
        <a:fontRef idx="minor">
          <a:schemeClr val="lt1"/>
        </a:fontRef>
      </dsp:style>
      <dsp:txBody>
        <a:bodyPr spcFirstLastPara="0" vert="horz" wrap="square" lIns="76200" tIns="76200" rIns="76200" bIns="76200" numCol="1" spcCol="1270" anchor="t" anchorCtr="0">
          <a:noAutofit/>
        </a:bodyPr>
        <a:lstStyle/>
        <a:p>
          <a:pPr marL="0" lvl="0" indent="0" algn="ctr" defTabSz="889000" rtl="1">
            <a:lnSpc>
              <a:spcPct val="90000"/>
            </a:lnSpc>
            <a:spcBef>
              <a:spcPct val="0"/>
            </a:spcBef>
            <a:spcAft>
              <a:spcPct val="35000"/>
            </a:spcAft>
            <a:buNone/>
          </a:pPr>
          <a:endParaRPr lang="en-US" sz="2000" kern="1200" dirty="0"/>
        </a:p>
        <a:p>
          <a:pPr marL="0" lvl="0" indent="0" algn="ctr" defTabSz="889000" rtl="1">
            <a:lnSpc>
              <a:spcPct val="90000"/>
            </a:lnSpc>
            <a:spcBef>
              <a:spcPct val="0"/>
            </a:spcBef>
            <a:spcAft>
              <a:spcPct val="35000"/>
            </a:spcAft>
            <a:buNone/>
          </a:pPr>
          <a:r>
            <a:rPr lang="en-US" sz="2000" kern="1200" dirty="0"/>
            <a:t>Advantages of dynamic routing</a:t>
          </a:r>
          <a:endParaRPr lang="ar-EG" sz="2000" kern="1200" dirty="0"/>
        </a:p>
      </dsp:txBody>
      <dsp:txXfrm>
        <a:off x="0" y="0"/>
        <a:ext cx="1625600" cy="2229721"/>
      </dsp:txXfrm>
    </dsp:sp>
    <dsp:sp modelId="{E20E739D-C83F-4838-808A-F5207BE2268B}">
      <dsp:nvSpPr>
        <dsp:cNvPr id="0" name=""/>
        <dsp:cNvSpPr/>
      </dsp:nvSpPr>
      <dsp:spPr>
        <a:xfrm>
          <a:off x="1747520" y="34839"/>
          <a:ext cx="6380480" cy="696787"/>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1">
            <a:lnSpc>
              <a:spcPct val="90000"/>
            </a:lnSpc>
            <a:spcBef>
              <a:spcPct val="0"/>
            </a:spcBef>
            <a:spcAft>
              <a:spcPct val="35000"/>
            </a:spcAft>
            <a:buFont typeface="Arial" panose="020B0604020202020204" pitchFamily="34" charset="0"/>
            <a:buNone/>
          </a:pPr>
          <a:r>
            <a:rPr lang="en-US" sz="1800" b="0" i="0" kern="1200" dirty="0"/>
            <a:t>Allows the exchange of routing information whenever the network experiences a change in topology.</a:t>
          </a:r>
          <a:endParaRPr lang="ar-EG" sz="1800" kern="1200" dirty="0"/>
        </a:p>
      </dsp:txBody>
      <dsp:txXfrm>
        <a:off x="1747520" y="34839"/>
        <a:ext cx="6380480" cy="696787"/>
      </dsp:txXfrm>
    </dsp:sp>
    <dsp:sp modelId="{2A442555-8EAB-4B7E-A280-A153092149FE}">
      <dsp:nvSpPr>
        <dsp:cNvPr id="0" name=""/>
        <dsp:cNvSpPr/>
      </dsp:nvSpPr>
      <dsp:spPr>
        <a:xfrm>
          <a:off x="1625599" y="731627"/>
          <a:ext cx="65024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1528CEB7-78CC-4777-A454-19BBEB194F48}">
      <dsp:nvSpPr>
        <dsp:cNvPr id="0" name=""/>
        <dsp:cNvSpPr/>
      </dsp:nvSpPr>
      <dsp:spPr>
        <a:xfrm>
          <a:off x="1747520" y="766466"/>
          <a:ext cx="6380480" cy="696787"/>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1">
            <a:lnSpc>
              <a:spcPct val="90000"/>
            </a:lnSpc>
            <a:spcBef>
              <a:spcPct val="0"/>
            </a:spcBef>
            <a:spcAft>
              <a:spcPct val="35000"/>
            </a:spcAft>
            <a:buFont typeface="Arial" panose="020B0604020202020204" pitchFamily="34" charset="0"/>
            <a:buNone/>
          </a:pPr>
          <a:r>
            <a:rPr lang="en-US" sz="1700" b="0" i="0" kern="1200" dirty="0"/>
            <a:t>Since the routes do not have to be configured manually, there is less administrative overhead and Less error-prone than static routing.</a:t>
          </a:r>
          <a:endParaRPr lang="ar-EG" sz="1700" kern="1200" dirty="0"/>
        </a:p>
      </dsp:txBody>
      <dsp:txXfrm>
        <a:off x="1747520" y="766466"/>
        <a:ext cx="6380480" cy="696787"/>
      </dsp:txXfrm>
    </dsp:sp>
    <dsp:sp modelId="{6A3E10C4-2EF5-4A60-AFB5-0A974C1BD1E7}">
      <dsp:nvSpPr>
        <dsp:cNvPr id="0" name=""/>
        <dsp:cNvSpPr/>
      </dsp:nvSpPr>
      <dsp:spPr>
        <a:xfrm>
          <a:off x="1625599" y="1463254"/>
          <a:ext cx="65024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D964AB98-EAA6-45D2-8C8E-9CB4A0301630}">
      <dsp:nvSpPr>
        <dsp:cNvPr id="0" name=""/>
        <dsp:cNvSpPr/>
      </dsp:nvSpPr>
      <dsp:spPr>
        <a:xfrm>
          <a:off x="1747520" y="1498093"/>
          <a:ext cx="6380480" cy="696787"/>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1">
            <a:lnSpc>
              <a:spcPct val="90000"/>
            </a:lnSpc>
            <a:spcBef>
              <a:spcPct val="0"/>
            </a:spcBef>
            <a:spcAft>
              <a:spcPct val="35000"/>
            </a:spcAft>
            <a:buFont typeface="Arial" panose="020B0604020202020204" pitchFamily="34" charset="0"/>
            <a:buNone/>
          </a:pPr>
          <a:r>
            <a:rPr lang="en-US" sz="1800" b="0" i="0" kern="1200" dirty="0"/>
            <a:t>Allows scalability since there is less administrative overhead involved.</a:t>
          </a:r>
          <a:endParaRPr lang="ar-EG" sz="1800" kern="1200" dirty="0"/>
        </a:p>
      </dsp:txBody>
      <dsp:txXfrm>
        <a:off x="1747520" y="1498093"/>
        <a:ext cx="6380480" cy="696787"/>
      </dsp:txXfrm>
    </dsp:sp>
    <dsp:sp modelId="{5D7E57C7-663B-4E49-AD71-852A71DBED4D}">
      <dsp:nvSpPr>
        <dsp:cNvPr id="0" name=""/>
        <dsp:cNvSpPr/>
      </dsp:nvSpPr>
      <dsp:spPr>
        <a:xfrm>
          <a:off x="1625599" y="2194881"/>
          <a:ext cx="65024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BCD78-62A4-4C13-BB2D-F8FD8851C69E}">
      <dsp:nvSpPr>
        <dsp:cNvPr id="0" name=""/>
        <dsp:cNvSpPr/>
      </dsp:nvSpPr>
      <dsp:spPr>
        <a:xfrm>
          <a:off x="0" y="507393"/>
          <a:ext cx="5599631"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46F587-EFFD-4F88-93B3-D2A8248D7621}">
      <dsp:nvSpPr>
        <dsp:cNvPr id="0" name=""/>
        <dsp:cNvSpPr/>
      </dsp:nvSpPr>
      <dsp:spPr>
        <a:xfrm>
          <a:off x="279981" y="49833"/>
          <a:ext cx="3919741" cy="915120"/>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48157" tIns="0" rIns="148157" bIns="0" numCol="1" spcCol="1270" anchor="ctr" anchorCtr="0">
          <a:noAutofit/>
        </a:bodyPr>
        <a:lstStyle/>
        <a:p>
          <a:pPr marL="0" lvl="0" indent="0" algn="l" defTabSz="1377950" rtl="1">
            <a:lnSpc>
              <a:spcPct val="90000"/>
            </a:lnSpc>
            <a:spcBef>
              <a:spcPct val="0"/>
            </a:spcBef>
            <a:spcAft>
              <a:spcPct val="35000"/>
            </a:spcAft>
            <a:buNone/>
          </a:pPr>
          <a:r>
            <a:rPr lang="en-US" sz="3100" kern="1200" dirty="0"/>
            <a:t>Data plane</a:t>
          </a:r>
          <a:endParaRPr lang="ar-EG" sz="3100" kern="1200" dirty="0"/>
        </a:p>
      </dsp:txBody>
      <dsp:txXfrm>
        <a:off x="324653" y="94505"/>
        <a:ext cx="3830397" cy="825776"/>
      </dsp:txXfrm>
    </dsp:sp>
    <dsp:sp modelId="{AE1C70AE-52F9-42A2-969A-5AE88FA19685}">
      <dsp:nvSpPr>
        <dsp:cNvPr id="0" name=""/>
        <dsp:cNvSpPr/>
      </dsp:nvSpPr>
      <dsp:spPr>
        <a:xfrm>
          <a:off x="0" y="1913553"/>
          <a:ext cx="5599631"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348ACD-5D46-4493-A96F-669180D3FBCE}">
      <dsp:nvSpPr>
        <dsp:cNvPr id="0" name=""/>
        <dsp:cNvSpPr/>
      </dsp:nvSpPr>
      <dsp:spPr>
        <a:xfrm>
          <a:off x="279981" y="1455993"/>
          <a:ext cx="3919741" cy="915120"/>
        </a:xfrm>
        <a:prstGeom prst="roundRect">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148157" tIns="0" rIns="148157" bIns="0" numCol="1" spcCol="1270" anchor="ctr" anchorCtr="0">
          <a:noAutofit/>
        </a:bodyPr>
        <a:lstStyle/>
        <a:p>
          <a:pPr marL="0" lvl="0" indent="0" algn="l" defTabSz="1377950" rtl="1">
            <a:lnSpc>
              <a:spcPct val="90000"/>
            </a:lnSpc>
            <a:spcBef>
              <a:spcPct val="0"/>
            </a:spcBef>
            <a:spcAft>
              <a:spcPct val="35000"/>
            </a:spcAft>
            <a:buNone/>
          </a:pPr>
          <a:r>
            <a:rPr lang="en-US" sz="3100" kern="1200" dirty="0"/>
            <a:t>Control plane</a:t>
          </a:r>
          <a:endParaRPr lang="ar-EG" sz="3100" kern="1200" dirty="0"/>
        </a:p>
      </dsp:txBody>
      <dsp:txXfrm>
        <a:off x="324653" y="1500665"/>
        <a:ext cx="3830397" cy="825776"/>
      </dsp:txXfrm>
    </dsp:sp>
    <dsp:sp modelId="{6748CA04-380D-4257-B737-F060B4EE0AD4}">
      <dsp:nvSpPr>
        <dsp:cNvPr id="0" name=""/>
        <dsp:cNvSpPr/>
      </dsp:nvSpPr>
      <dsp:spPr>
        <a:xfrm>
          <a:off x="0" y="3319713"/>
          <a:ext cx="5599631"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A2B9D5-E19C-4BF2-8798-BD1C92AB7031}">
      <dsp:nvSpPr>
        <dsp:cNvPr id="0" name=""/>
        <dsp:cNvSpPr/>
      </dsp:nvSpPr>
      <dsp:spPr>
        <a:xfrm>
          <a:off x="279981" y="2862153"/>
          <a:ext cx="3919741" cy="915120"/>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48157" tIns="0" rIns="148157" bIns="0" numCol="1" spcCol="1270" anchor="ctr" anchorCtr="0">
          <a:noAutofit/>
        </a:bodyPr>
        <a:lstStyle/>
        <a:p>
          <a:pPr marL="0" lvl="0" indent="0" algn="l" defTabSz="1377950" rtl="1">
            <a:lnSpc>
              <a:spcPct val="90000"/>
            </a:lnSpc>
            <a:spcBef>
              <a:spcPct val="0"/>
            </a:spcBef>
            <a:spcAft>
              <a:spcPct val="35000"/>
            </a:spcAft>
            <a:buNone/>
          </a:pPr>
          <a:r>
            <a:rPr lang="en-US" sz="3100" kern="1200" dirty="0"/>
            <a:t>Management plane</a:t>
          </a:r>
          <a:endParaRPr lang="ar-EG" sz="3100" kern="1200" dirty="0"/>
        </a:p>
      </dsp:txBody>
      <dsp:txXfrm>
        <a:off x="324653" y="2906825"/>
        <a:ext cx="3830397" cy="825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4AA83-D4C2-477A-AA6A-1E961546D956}">
      <dsp:nvSpPr>
        <dsp:cNvPr id="0" name=""/>
        <dsp:cNvSpPr/>
      </dsp:nvSpPr>
      <dsp:spPr>
        <a:xfrm>
          <a:off x="4148164" y="2108446"/>
          <a:ext cx="723382" cy="1555272"/>
        </a:xfrm>
        <a:custGeom>
          <a:avLst/>
          <a:gdLst/>
          <a:ahLst/>
          <a:cxnLst/>
          <a:rect l="0" t="0" r="0" b="0"/>
          <a:pathLst>
            <a:path>
              <a:moveTo>
                <a:pt x="0" y="0"/>
              </a:moveTo>
              <a:lnTo>
                <a:pt x="361691" y="0"/>
              </a:lnTo>
              <a:lnTo>
                <a:pt x="361691" y="1555272"/>
              </a:lnTo>
              <a:lnTo>
                <a:pt x="723382" y="15552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7624CA-65AC-4E94-9CDD-7150B448E5BA}">
      <dsp:nvSpPr>
        <dsp:cNvPr id="0" name=""/>
        <dsp:cNvSpPr/>
      </dsp:nvSpPr>
      <dsp:spPr>
        <a:xfrm>
          <a:off x="4148164" y="2062726"/>
          <a:ext cx="723382" cy="91440"/>
        </a:xfrm>
        <a:custGeom>
          <a:avLst/>
          <a:gdLst/>
          <a:ahLst/>
          <a:cxnLst/>
          <a:rect l="0" t="0" r="0" b="0"/>
          <a:pathLst>
            <a:path>
              <a:moveTo>
                <a:pt x="0" y="45720"/>
              </a:moveTo>
              <a:lnTo>
                <a:pt x="723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29C9DA-C4C3-4D94-A475-D4B0C5161E11}">
      <dsp:nvSpPr>
        <dsp:cNvPr id="0" name=""/>
        <dsp:cNvSpPr/>
      </dsp:nvSpPr>
      <dsp:spPr>
        <a:xfrm>
          <a:off x="4148164" y="553173"/>
          <a:ext cx="723382" cy="1555272"/>
        </a:xfrm>
        <a:custGeom>
          <a:avLst/>
          <a:gdLst/>
          <a:ahLst/>
          <a:cxnLst/>
          <a:rect l="0" t="0" r="0" b="0"/>
          <a:pathLst>
            <a:path>
              <a:moveTo>
                <a:pt x="0" y="1555272"/>
              </a:moveTo>
              <a:lnTo>
                <a:pt x="361691" y="1555272"/>
              </a:lnTo>
              <a:lnTo>
                <a:pt x="361691" y="0"/>
              </a:lnTo>
              <a:lnTo>
                <a:pt x="723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781FEB-1062-4146-B7D4-496011E60F81}">
      <dsp:nvSpPr>
        <dsp:cNvPr id="0" name=""/>
        <dsp:cNvSpPr/>
      </dsp:nvSpPr>
      <dsp:spPr>
        <a:xfrm>
          <a:off x="531251" y="1556867"/>
          <a:ext cx="3616913" cy="1103158"/>
        </a:xfrm>
        <a:prstGeom prst="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1">
          <a:schemeClr val="accent3"/>
        </a:lnRef>
        <a:fillRef idx="2">
          <a:schemeClr val="accent3"/>
        </a:fillRef>
        <a:effectRef idx="1">
          <a:schemeClr val="accent3"/>
        </a:effectRef>
        <a:fontRef idx="minor">
          <a:schemeClr val="dk1"/>
        </a:fontRef>
      </dsp:style>
      <dsp:txBody>
        <a:bodyPr spcFirstLastPara="0" vert="horz" wrap="square" lIns="23495" tIns="23495" rIns="23495" bIns="23495" numCol="1" spcCol="1270" anchor="ctr" anchorCtr="0">
          <a:noAutofit/>
        </a:bodyPr>
        <a:lstStyle/>
        <a:p>
          <a:pPr marL="0" lvl="0" indent="0" algn="ctr" defTabSz="1644650" rtl="1">
            <a:lnSpc>
              <a:spcPct val="90000"/>
            </a:lnSpc>
            <a:spcBef>
              <a:spcPct val="0"/>
            </a:spcBef>
            <a:spcAft>
              <a:spcPct val="35000"/>
            </a:spcAft>
            <a:buNone/>
          </a:pPr>
          <a:r>
            <a:rPr lang="en-US" sz="3700" kern="1200" dirty="0"/>
            <a:t>Control plane security controls</a:t>
          </a:r>
          <a:endParaRPr lang="ar-EG" sz="3700" kern="1200" dirty="0"/>
        </a:p>
      </dsp:txBody>
      <dsp:txXfrm>
        <a:off x="531251" y="1556867"/>
        <a:ext cx="3616913" cy="1103158"/>
      </dsp:txXfrm>
    </dsp:sp>
    <dsp:sp modelId="{3A421378-2435-49DF-985F-C165B74ECD4A}">
      <dsp:nvSpPr>
        <dsp:cNvPr id="0" name=""/>
        <dsp:cNvSpPr/>
      </dsp:nvSpPr>
      <dsp:spPr>
        <a:xfrm>
          <a:off x="4871547" y="1594"/>
          <a:ext cx="3616913" cy="1103158"/>
        </a:xfrm>
        <a:prstGeom prst="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1">
          <a:schemeClr val="accent3"/>
        </a:lnRef>
        <a:fillRef idx="2">
          <a:schemeClr val="accent3"/>
        </a:fillRef>
        <a:effectRef idx="1">
          <a:schemeClr val="accent3"/>
        </a:effectRef>
        <a:fontRef idx="minor">
          <a:schemeClr val="dk1"/>
        </a:fontRef>
      </dsp:style>
      <dsp:txBody>
        <a:bodyPr spcFirstLastPara="0" vert="horz" wrap="square" lIns="23495" tIns="23495" rIns="23495" bIns="23495" numCol="1" spcCol="1270" anchor="ctr" anchorCtr="0">
          <a:noAutofit/>
        </a:bodyPr>
        <a:lstStyle/>
        <a:p>
          <a:pPr marL="0" lvl="0" indent="0" algn="ctr" defTabSz="1644650" rtl="1">
            <a:lnSpc>
              <a:spcPct val="90000"/>
            </a:lnSpc>
            <a:spcBef>
              <a:spcPct val="0"/>
            </a:spcBef>
            <a:spcAft>
              <a:spcPct val="35000"/>
            </a:spcAft>
            <a:buNone/>
          </a:pPr>
          <a:r>
            <a:rPr lang="en-US" sz="3700" kern="1200" dirty="0"/>
            <a:t>Infrastructure ACLs</a:t>
          </a:r>
          <a:endParaRPr lang="ar-EG" sz="3700" kern="1200" dirty="0"/>
        </a:p>
      </dsp:txBody>
      <dsp:txXfrm>
        <a:off x="4871547" y="1594"/>
        <a:ext cx="3616913" cy="1103158"/>
      </dsp:txXfrm>
    </dsp:sp>
    <dsp:sp modelId="{B4DDCD59-3E22-4C37-ABC2-BA628E4D8AF0}">
      <dsp:nvSpPr>
        <dsp:cNvPr id="0" name=""/>
        <dsp:cNvSpPr/>
      </dsp:nvSpPr>
      <dsp:spPr>
        <a:xfrm>
          <a:off x="4871547" y="1556867"/>
          <a:ext cx="3616913" cy="1103158"/>
        </a:xfrm>
        <a:prstGeom prst="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1">
          <a:schemeClr val="accent3"/>
        </a:lnRef>
        <a:fillRef idx="2">
          <a:schemeClr val="accent3"/>
        </a:fillRef>
        <a:effectRef idx="1">
          <a:schemeClr val="accent3"/>
        </a:effectRef>
        <a:fontRef idx="minor">
          <a:schemeClr val="dk1"/>
        </a:fontRef>
      </dsp:style>
      <dsp:txBody>
        <a:bodyPr spcFirstLastPara="0" vert="horz" wrap="square" lIns="23495" tIns="23495" rIns="23495" bIns="23495" numCol="1" spcCol="1270" anchor="ctr" anchorCtr="0">
          <a:noAutofit/>
        </a:bodyPr>
        <a:lstStyle/>
        <a:p>
          <a:pPr marL="0" lvl="0" indent="0" algn="ctr" defTabSz="1644650" rtl="1">
            <a:lnSpc>
              <a:spcPct val="90000"/>
            </a:lnSpc>
            <a:spcBef>
              <a:spcPct val="0"/>
            </a:spcBef>
            <a:spcAft>
              <a:spcPct val="35000"/>
            </a:spcAft>
            <a:buNone/>
          </a:pPr>
          <a:r>
            <a:rPr lang="en-US" sz="3700" kern="1200" dirty="0"/>
            <a:t>Control plane policing</a:t>
          </a:r>
          <a:endParaRPr lang="ar-EG" sz="3700" kern="1200" dirty="0"/>
        </a:p>
      </dsp:txBody>
      <dsp:txXfrm>
        <a:off x="4871547" y="1556867"/>
        <a:ext cx="3616913" cy="1103158"/>
      </dsp:txXfrm>
    </dsp:sp>
    <dsp:sp modelId="{90235FE2-FD56-465C-830E-52285BD1665E}">
      <dsp:nvSpPr>
        <dsp:cNvPr id="0" name=""/>
        <dsp:cNvSpPr/>
      </dsp:nvSpPr>
      <dsp:spPr>
        <a:xfrm>
          <a:off x="4871547" y="3112139"/>
          <a:ext cx="3616913" cy="1103158"/>
        </a:xfrm>
        <a:prstGeom prst="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1">
          <a:schemeClr val="accent3"/>
        </a:lnRef>
        <a:fillRef idx="2">
          <a:schemeClr val="accent3"/>
        </a:fillRef>
        <a:effectRef idx="1">
          <a:schemeClr val="accent3"/>
        </a:effectRef>
        <a:fontRef idx="minor">
          <a:schemeClr val="dk1"/>
        </a:fontRef>
      </dsp:style>
      <dsp:txBody>
        <a:bodyPr spcFirstLastPara="0" vert="horz" wrap="square" lIns="23495" tIns="23495" rIns="23495" bIns="23495" numCol="1" spcCol="1270" anchor="ctr" anchorCtr="0">
          <a:noAutofit/>
        </a:bodyPr>
        <a:lstStyle/>
        <a:p>
          <a:pPr marL="0" lvl="0" indent="0" algn="ctr" defTabSz="1644650" rtl="1">
            <a:lnSpc>
              <a:spcPct val="90000"/>
            </a:lnSpc>
            <a:spcBef>
              <a:spcPct val="0"/>
            </a:spcBef>
            <a:spcAft>
              <a:spcPct val="35000"/>
            </a:spcAft>
            <a:buNone/>
          </a:pPr>
          <a:r>
            <a:rPr lang="en-US" sz="3700" kern="1200" dirty="0"/>
            <a:t>Control plane protection</a:t>
          </a:r>
          <a:endParaRPr lang="ar-EG" sz="3700" kern="1200" dirty="0"/>
        </a:p>
      </dsp:txBody>
      <dsp:txXfrm>
        <a:off x="4871547" y="3112139"/>
        <a:ext cx="3616913" cy="11031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D0849-0E09-4577-86CD-80DA5D8BCD29}">
      <dsp:nvSpPr>
        <dsp:cNvPr id="0" name=""/>
        <dsp:cNvSpPr/>
      </dsp:nvSpPr>
      <dsp:spPr>
        <a:xfrm rot="5400000">
          <a:off x="6990182" y="-3155636"/>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Char char="•"/>
          </a:pPr>
          <a:r>
            <a:rPr lang="en-US" sz="1400" kern="1200" dirty="0"/>
            <a:t>Creating</a:t>
          </a:r>
          <a:r>
            <a:rPr lang="en-US" sz="1600" kern="1200" dirty="0"/>
            <a:t>  </a:t>
          </a:r>
          <a:r>
            <a:rPr lang="en-US" sz="1400" kern="1200" dirty="0"/>
            <a:t>an access list with type extended  </a:t>
          </a:r>
          <a:endParaRPr lang="ar-EG" sz="1600" kern="1200" dirty="0"/>
        </a:p>
      </dsp:txBody>
      <dsp:txXfrm rot="-5400000">
        <a:off x="3785616" y="64593"/>
        <a:ext cx="6714321" cy="289525"/>
      </dsp:txXfrm>
    </dsp:sp>
    <dsp:sp modelId="{5479C4BD-05A7-44E2-9953-557B9C367A52}">
      <dsp:nvSpPr>
        <dsp:cNvPr id="0" name=""/>
        <dsp:cNvSpPr/>
      </dsp:nvSpPr>
      <dsp:spPr>
        <a:xfrm>
          <a:off x="0" y="1126"/>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#ip access-list extended CPPR-OSPF</a:t>
          </a:r>
          <a:endParaRPr lang="ar-EG" sz="1600" b="1" kern="1200" dirty="0"/>
        </a:p>
      </dsp:txBody>
      <dsp:txXfrm>
        <a:off x="19578" y="20704"/>
        <a:ext cx="3746460" cy="361908"/>
      </dsp:txXfrm>
    </dsp:sp>
    <dsp:sp modelId="{F36CA60D-C399-4660-8372-E686270622B2}">
      <dsp:nvSpPr>
        <dsp:cNvPr id="0" name=""/>
        <dsp:cNvSpPr/>
      </dsp:nvSpPr>
      <dsp:spPr>
        <a:xfrm rot="5400000">
          <a:off x="6990182" y="-2742215"/>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Font typeface="Arial" panose="020B0604020202020204" pitchFamily="34" charset="0"/>
            <a:buChar char="•"/>
          </a:pPr>
          <a:r>
            <a:rPr lang="en-US" sz="1400" kern="1200" dirty="0" err="1"/>
            <a:t>Ospf</a:t>
          </a:r>
          <a:r>
            <a:rPr lang="en-US" sz="1400" kern="1200" dirty="0"/>
            <a:t> traffic from 192.168.6.0</a:t>
          </a:r>
          <a:endParaRPr lang="ar-EG" sz="1400" kern="1200" dirty="0"/>
        </a:p>
      </dsp:txBody>
      <dsp:txXfrm rot="-5400000">
        <a:off x="3785616" y="478014"/>
        <a:ext cx="6714321" cy="289525"/>
      </dsp:txXfrm>
    </dsp:sp>
    <dsp:sp modelId="{E321A85F-8293-4D2D-A11B-705D7F0BE438}">
      <dsp:nvSpPr>
        <dsp:cNvPr id="0" name=""/>
        <dsp:cNvSpPr/>
      </dsp:nvSpPr>
      <dsp:spPr>
        <a:xfrm>
          <a:off x="0" y="422244"/>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#permit </a:t>
          </a:r>
          <a:r>
            <a:rPr lang="en-US" sz="1600" b="1" kern="1200" dirty="0" err="1"/>
            <a:t>ospf</a:t>
          </a:r>
          <a:r>
            <a:rPr lang="en-US" sz="1600" b="1" kern="1200" dirty="0"/>
            <a:t> 192.168.6.0 0.0.0.255</a:t>
          </a:r>
          <a:endParaRPr lang="ar-EG" sz="1600" b="1" kern="1200" dirty="0"/>
        </a:p>
      </dsp:txBody>
      <dsp:txXfrm>
        <a:off x="19578" y="441822"/>
        <a:ext cx="3746460" cy="361908"/>
      </dsp:txXfrm>
    </dsp:sp>
    <dsp:sp modelId="{586CB9CC-16CB-4CF3-B883-0CB1B90EDB83}">
      <dsp:nvSpPr>
        <dsp:cNvPr id="0" name=""/>
        <dsp:cNvSpPr/>
      </dsp:nvSpPr>
      <dsp:spPr>
        <a:xfrm rot="5400000">
          <a:off x="6990182" y="-2321098"/>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Char char="•"/>
          </a:pPr>
          <a:r>
            <a:rPr lang="en-US" sz="1400" b="0" i="0" kern="1200" dirty="0"/>
            <a:t>Enables class map global configuration command mode used to create a traffic class.</a:t>
          </a:r>
          <a:endParaRPr lang="ar-EG" sz="1400" b="0" kern="1200" dirty="0"/>
        </a:p>
      </dsp:txBody>
      <dsp:txXfrm rot="-5400000">
        <a:off x="3785616" y="899131"/>
        <a:ext cx="6714321" cy="289525"/>
      </dsp:txXfrm>
    </dsp:sp>
    <dsp:sp modelId="{566613E0-FB07-4211-8E8E-298EF3F40E04}">
      <dsp:nvSpPr>
        <dsp:cNvPr id="0" name=""/>
        <dsp:cNvSpPr/>
      </dsp:nvSpPr>
      <dsp:spPr>
        <a:xfrm>
          <a:off x="0" y="843361"/>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#class-map CPPR-OSPF-CLASS</a:t>
          </a:r>
          <a:endParaRPr lang="ar-EG" sz="1600" b="1" kern="1200" dirty="0"/>
        </a:p>
      </dsp:txBody>
      <dsp:txXfrm>
        <a:off x="19578" y="862939"/>
        <a:ext cx="3746460" cy="361908"/>
      </dsp:txXfrm>
    </dsp:sp>
    <dsp:sp modelId="{C0C32FB9-A97B-4D08-BF6D-FFDF1D3DCAED}">
      <dsp:nvSpPr>
        <dsp:cNvPr id="0" name=""/>
        <dsp:cNvSpPr/>
      </dsp:nvSpPr>
      <dsp:spPr>
        <a:xfrm rot="5400000">
          <a:off x="6990182" y="-1899980"/>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Char char="•"/>
          </a:pPr>
          <a:r>
            <a:rPr lang="en-US" sz="1400" b="0" i="0" kern="1200" dirty="0"/>
            <a:t>Specifies the match criteria for the class-map.</a:t>
          </a:r>
          <a:endParaRPr lang="ar-EG" sz="1400" kern="1200" dirty="0"/>
        </a:p>
      </dsp:txBody>
      <dsp:txXfrm rot="-5400000">
        <a:off x="3785616" y="1320249"/>
        <a:ext cx="6714321" cy="289525"/>
      </dsp:txXfrm>
    </dsp:sp>
    <dsp:sp modelId="{9B143A08-4523-4EE1-A26A-7BAC4366771D}">
      <dsp:nvSpPr>
        <dsp:cNvPr id="0" name=""/>
        <dsp:cNvSpPr/>
      </dsp:nvSpPr>
      <dsp:spPr>
        <a:xfrm>
          <a:off x="0" y="1264479"/>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#match access-group name CPPR-OSPF</a:t>
          </a:r>
          <a:endParaRPr lang="ar-EG" sz="1600" b="1" kern="1200" dirty="0"/>
        </a:p>
      </dsp:txBody>
      <dsp:txXfrm>
        <a:off x="19578" y="1284057"/>
        <a:ext cx="3746460" cy="361908"/>
      </dsp:txXfrm>
    </dsp:sp>
    <dsp:sp modelId="{F43E64C5-3723-4F91-934C-04918B41F163}">
      <dsp:nvSpPr>
        <dsp:cNvPr id="0" name=""/>
        <dsp:cNvSpPr/>
      </dsp:nvSpPr>
      <dsp:spPr>
        <a:xfrm rot="5400000">
          <a:off x="6990182" y="-1478863"/>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Char char="•"/>
          </a:pPr>
          <a:r>
            <a:rPr lang="en-US" sz="1400" b="0" i="0" kern="1200" dirty="0"/>
            <a:t>Enters policy map configuration mode to define a policy</a:t>
          </a:r>
          <a:r>
            <a:rPr lang="en-US" sz="900" b="0" i="0" kern="1200" dirty="0"/>
            <a:t>..</a:t>
          </a:r>
          <a:endParaRPr lang="ar-EG" sz="900" kern="1200" dirty="0"/>
        </a:p>
      </dsp:txBody>
      <dsp:txXfrm rot="-5400000">
        <a:off x="3785616" y="1741366"/>
        <a:ext cx="6714321" cy="289525"/>
      </dsp:txXfrm>
    </dsp:sp>
    <dsp:sp modelId="{DE18FF81-B1AC-4041-BB30-EA2A1B0B2B45}">
      <dsp:nvSpPr>
        <dsp:cNvPr id="0" name=""/>
        <dsp:cNvSpPr/>
      </dsp:nvSpPr>
      <dsp:spPr>
        <a:xfrm>
          <a:off x="0" y="1685596"/>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#policy-map CPPR-POLICY</a:t>
          </a:r>
          <a:endParaRPr lang="ar-EG" sz="1600" b="1" kern="1200" dirty="0"/>
        </a:p>
      </dsp:txBody>
      <dsp:txXfrm>
        <a:off x="19578" y="1705174"/>
        <a:ext cx="3746460" cy="361908"/>
      </dsp:txXfrm>
    </dsp:sp>
    <dsp:sp modelId="{C6492E6E-58E6-438D-994C-EF73112759AC}">
      <dsp:nvSpPr>
        <dsp:cNvPr id="0" name=""/>
        <dsp:cNvSpPr/>
      </dsp:nvSpPr>
      <dsp:spPr>
        <a:xfrm rot="5400000">
          <a:off x="6990182" y="-1057745"/>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Char char="•"/>
          </a:pPr>
          <a:r>
            <a:rPr lang="en-US" sz="1400" b="0" i="0" kern="1200" dirty="0"/>
            <a:t>Enters class map configuration mode, which is used to associate a service policy with a class</a:t>
          </a:r>
          <a:r>
            <a:rPr lang="en-US" sz="900" b="0" i="0" kern="1200" dirty="0"/>
            <a:t>.</a:t>
          </a:r>
          <a:endParaRPr lang="ar-EG" sz="900" kern="1200" dirty="0"/>
        </a:p>
      </dsp:txBody>
      <dsp:txXfrm rot="-5400000">
        <a:off x="3785616" y="2162484"/>
        <a:ext cx="6714321" cy="289525"/>
      </dsp:txXfrm>
    </dsp:sp>
    <dsp:sp modelId="{31C37FBA-A7D7-4D0F-A747-9D72DCB14097}">
      <dsp:nvSpPr>
        <dsp:cNvPr id="0" name=""/>
        <dsp:cNvSpPr/>
      </dsp:nvSpPr>
      <dsp:spPr>
        <a:xfrm>
          <a:off x="0" y="2106714"/>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#class CPPR-OSPF-CLASS</a:t>
          </a:r>
          <a:endParaRPr lang="ar-EG" sz="1600" b="1" kern="1200" dirty="0"/>
        </a:p>
      </dsp:txBody>
      <dsp:txXfrm>
        <a:off x="19578" y="2126292"/>
        <a:ext cx="3746460" cy="361908"/>
      </dsp:txXfrm>
    </dsp:sp>
    <dsp:sp modelId="{729A17EE-1ABF-4C1D-B75A-365F159EFD4C}">
      <dsp:nvSpPr>
        <dsp:cNvPr id="0" name=""/>
        <dsp:cNvSpPr/>
      </dsp:nvSpPr>
      <dsp:spPr>
        <a:xfrm rot="5400000">
          <a:off x="6990182" y="-636627"/>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Char char="•"/>
          </a:pPr>
          <a:r>
            <a:rPr lang="en-US" sz="1400" b="0" i="0" kern="1200" dirty="0"/>
            <a:t>To configure traffic policing, use the police command in policy-map class configuration mode or policy-map class police configuration mode</a:t>
          </a:r>
          <a:r>
            <a:rPr lang="en-US" sz="900" b="0" i="0" kern="1200" dirty="0"/>
            <a:t>.</a:t>
          </a:r>
          <a:endParaRPr lang="ar-EG" sz="900" kern="1200" dirty="0"/>
        </a:p>
      </dsp:txBody>
      <dsp:txXfrm rot="-5400000">
        <a:off x="3785616" y="2583602"/>
        <a:ext cx="6714321" cy="289525"/>
      </dsp:txXfrm>
    </dsp:sp>
    <dsp:sp modelId="{C2D8D474-985C-46FA-A396-B0D286875270}">
      <dsp:nvSpPr>
        <dsp:cNvPr id="0" name=""/>
        <dsp:cNvSpPr/>
      </dsp:nvSpPr>
      <dsp:spPr>
        <a:xfrm>
          <a:off x="0" y="2527831"/>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#police rate 200 </a:t>
          </a:r>
          <a:r>
            <a:rPr lang="en-US" sz="1600" b="1" kern="1200" dirty="0" err="1"/>
            <a:t>pps</a:t>
          </a:r>
          <a:r>
            <a:rPr lang="en-US" sz="1600" b="1" kern="1200" dirty="0"/>
            <a:t> conform-action transmit exceed-action drop</a:t>
          </a:r>
          <a:endParaRPr lang="ar-EG" sz="1600" b="1" kern="1200" dirty="0"/>
        </a:p>
      </dsp:txBody>
      <dsp:txXfrm>
        <a:off x="19578" y="2547409"/>
        <a:ext cx="3746460" cy="361908"/>
      </dsp:txXfrm>
    </dsp:sp>
    <dsp:sp modelId="{589D5AB9-D63B-48F3-A11F-F08D79FE906B}">
      <dsp:nvSpPr>
        <dsp:cNvPr id="0" name=""/>
        <dsp:cNvSpPr/>
      </dsp:nvSpPr>
      <dsp:spPr>
        <a:xfrm rot="5400000">
          <a:off x="6990182" y="-215510"/>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Font typeface="Arial" panose="020B0604020202020204" pitchFamily="34" charset="0"/>
            <a:buChar char="•"/>
          </a:pPr>
          <a:r>
            <a:rPr lang="en-US" sz="1400" kern="1200" dirty="0"/>
            <a:t>To configure the default traffic rate for other networks</a:t>
          </a:r>
          <a:endParaRPr lang="ar-EG" sz="1400" kern="1200" dirty="0"/>
        </a:p>
      </dsp:txBody>
      <dsp:txXfrm rot="-5400000">
        <a:off x="3785616" y="3004719"/>
        <a:ext cx="6714321" cy="289525"/>
      </dsp:txXfrm>
    </dsp:sp>
    <dsp:sp modelId="{851590CE-4461-4DDE-ABA5-97DD07749635}">
      <dsp:nvSpPr>
        <dsp:cNvPr id="0" name=""/>
        <dsp:cNvSpPr/>
      </dsp:nvSpPr>
      <dsp:spPr>
        <a:xfrm>
          <a:off x="0" y="2948949"/>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#class class-default</a:t>
          </a:r>
          <a:endParaRPr lang="ar-EG" sz="1600" b="1" kern="1200" dirty="0"/>
        </a:p>
      </dsp:txBody>
      <dsp:txXfrm>
        <a:off x="19578" y="2968527"/>
        <a:ext cx="3746460" cy="361908"/>
      </dsp:txXfrm>
    </dsp:sp>
    <dsp:sp modelId="{E84D3BC7-7692-4627-9AF0-06082125C964}">
      <dsp:nvSpPr>
        <dsp:cNvPr id="0" name=""/>
        <dsp:cNvSpPr/>
      </dsp:nvSpPr>
      <dsp:spPr>
        <a:xfrm rot="5400000">
          <a:off x="6990182" y="205607"/>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Char char="•"/>
          </a:pPr>
          <a:r>
            <a:rPr lang="en-US" sz="1400" b="0" i="0" kern="1200" dirty="0"/>
            <a:t>To configure traffic policing, use the police command in policy-map class configuration mode or policy-map class police configuration mode</a:t>
          </a:r>
          <a:endParaRPr lang="ar-EG" sz="2800" kern="1200" dirty="0"/>
        </a:p>
      </dsp:txBody>
      <dsp:txXfrm rot="-5400000">
        <a:off x="3785616" y="3425837"/>
        <a:ext cx="6714321" cy="289525"/>
      </dsp:txXfrm>
    </dsp:sp>
    <dsp:sp modelId="{D0A2BF4C-729E-4404-BA82-7036D1111992}">
      <dsp:nvSpPr>
        <dsp:cNvPr id="0" name=""/>
        <dsp:cNvSpPr/>
      </dsp:nvSpPr>
      <dsp:spPr>
        <a:xfrm>
          <a:off x="0" y="3370066"/>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#police rate 50 </a:t>
          </a:r>
          <a:r>
            <a:rPr lang="en-US" sz="1600" b="1" kern="1200" dirty="0" err="1"/>
            <a:t>pps</a:t>
          </a:r>
          <a:r>
            <a:rPr lang="en-US" sz="1600" b="1" kern="1200" dirty="0"/>
            <a:t> conform-action transmit exceed-action drop</a:t>
          </a:r>
          <a:endParaRPr lang="ar-EG" sz="1600" kern="1200" dirty="0"/>
        </a:p>
      </dsp:txBody>
      <dsp:txXfrm>
        <a:off x="19578" y="3389644"/>
        <a:ext cx="3746460" cy="361908"/>
      </dsp:txXfrm>
    </dsp:sp>
    <dsp:sp modelId="{6AB0202B-CA08-4D28-9B6E-5273FC0D6F12}">
      <dsp:nvSpPr>
        <dsp:cNvPr id="0" name=""/>
        <dsp:cNvSpPr/>
      </dsp:nvSpPr>
      <dsp:spPr>
        <a:xfrm rot="5400000">
          <a:off x="6990182" y="626724"/>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Char char="•"/>
          </a:pPr>
          <a:r>
            <a:rPr lang="en-US" sz="1400" b="0" i="0" kern="1200" dirty="0"/>
            <a:t>applies policies to host control-plane traffic</a:t>
          </a:r>
          <a:endParaRPr lang="ar-EG" sz="1400" kern="1200" dirty="0"/>
        </a:p>
      </dsp:txBody>
      <dsp:txXfrm rot="-5400000">
        <a:off x="3785616" y="3846954"/>
        <a:ext cx="6714321" cy="289525"/>
      </dsp:txXfrm>
    </dsp:sp>
    <dsp:sp modelId="{2293ADDB-07F0-400F-AC09-B4F4E3168C47}">
      <dsp:nvSpPr>
        <dsp:cNvPr id="0" name=""/>
        <dsp:cNvSpPr/>
      </dsp:nvSpPr>
      <dsp:spPr>
        <a:xfrm>
          <a:off x="0" y="3791184"/>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lvl="0" indent="0" algn="ctr" defTabSz="711200" rtl="1">
            <a:lnSpc>
              <a:spcPct val="90000"/>
            </a:lnSpc>
            <a:spcBef>
              <a:spcPct val="0"/>
            </a:spcBef>
            <a:spcAft>
              <a:spcPct val="35000"/>
            </a:spcAft>
            <a:buNone/>
          </a:pPr>
          <a:r>
            <a:rPr lang="en-US" sz="1600" b="1" kern="1200" dirty="0"/>
            <a:t>#control-plane host</a:t>
          </a:r>
          <a:endParaRPr lang="ar-EG" sz="1600" b="1" kern="1200" dirty="0"/>
        </a:p>
      </dsp:txBody>
      <dsp:txXfrm>
        <a:off x="19578" y="3810762"/>
        <a:ext cx="3746460" cy="361908"/>
      </dsp:txXfrm>
    </dsp:sp>
    <dsp:sp modelId="{81DFB4BE-E2AF-4038-B882-E322A212B31C}">
      <dsp:nvSpPr>
        <dsp:cNvPr id="0" name=""/>
        <dsp:cNvSpPr/>
      </dsp:nvSpPr>
      <dsp:spPr>
        <a:xfrm rot="5400000">
          <a:off x="6990182" y="1047842"/>
          <a:ext cx="320851" cy="6729984"/>
        </a:xfrm>
        <a:prstGeom prst="round2Same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a:scene3d>
          <a:camera prst="orthographicFront">
            <a:rot lat="0" lon="0" rev="0"/>
          </a:camera>
          <a:lightRig rig="contrasting" dir="t">
            <a:rot lat="0" lon="0" rev="1200000"/>
          </a:lightRig>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247650" tIns="123825" rIns="247650" bIns="123825" numCol="1" spcCol="1270" anchor="ctr" anchorCtr="0">
          <a:noAutofit/>
        </a:bodyPr>
        <a:lstStyle/>
        <a:p>
          <a:pPr marL="114300" lvl="1" indent="-114300" algn="ctr" defTabSz="622300" rtl="0">
            <a:lnSpc>
              <a:spcPct val="90000"/>
            </a:lnSpc>
            <a:spcBef>
              <a:spcPct val="0"/>
            </a:spcBef>
            <a:spcAft>
              <a:spcPct val="15000"/>
            </a:spcAft>
            <a:buChar char="•"/>
          </a:pPr>
          <a:r>
            <a:rPr lang="en-US" sz="1400" b="0" i="0" kern="1200" dirty="0"/>
            <a:t>Applies the specified service policy to packets received on the control-plane.</a:t>
          </a:r>
          <a:endParaRPr lang="ar-EG" sz="1400" kern="1200" dirty="0"/>
        </a:p>
      </dsp:txBody>
      <dsp:txXfrm rot="-5400000">
        <a:off x="3785616" y="4268072"/>
        <a:ext cx="6714321" cy="289525"/>
      </dsp:txXfrm>
    </dsp:sp>
    <dsp:sp modelId="{8C0CC5F1-AEC9-4D4A-9CC4-E540F7E42F91}">
      <dsp:nvSpPr>
        <dsp:cNvPr id="0" name=""/>
        <dsp:cNvSpPr/>
      </dsp:nvSpPr>
      <dsp:spPr>
        <a:xfrm>
          <a:off x="0" y="4212302"/>
          <a:ext cx="3785616" cy="401064"/>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a:scene3d>
          <a:camera prst="orthographicFront">
            <a:rot lat="0" lon="0" rev="0"/>
          </a:camera>
          <a:lightRig rig="contrasting" dir="t">
            <a:rot lat="0" lon="0" rev="1200000"/>
          </a:lightRig>
        </a:scene3d>
        <a:sp3d/>
      </dsp:spPr>
      <dsp:style>
        <a:lnRef idx="1">
          <a:schemeClr val="accent5"/>
        </a:lnRef>
        <a:fillRef idx="2">
          <a:schemeClr val="accent5"/>
        </a:fillRef>
        <a:effectRef idx="1">
          <a:schemeClr val="accent5"/>
        </a:effectRef>
        <a:fontRef idx="minor">
          <a:schemeClr val="dk1"/>
        </a:fontRef>
      </dsp:style>
      <dsp:txBody>
        <a:bodyPr spcFirstLastPara="0" vert="horz" wrap="square" lIns="60960" tIns="30480" rIns="60960" bIns="30480" numCol="1" spcCol="1270" anchor="ctr" anchorCtr="0">
          <a:noAutofit/>
        </a:bodyPr>
        <a:lstStyle/>
        <a:p>
          <a:pPr marL="0" marR="0" lvl="0" indent="0" algn="ctr" defTabSz="914400" rtl="1" eaLnBrk="1" fontAlgn="auto" latinLnBrk="0" hangingPunct="1">
            <a:lnSpc>
              <a:spcPct val="100000"/>
            </a:lnSpc>
            <a:spcBef>
              <a:spcPct val="0"/>
            </a:spcBef>
            <a:spcAft>
              <a:spcPts val="0"/>
            </a:spcAft>
            <a:buClrTx/>
            <a:buSzTx/>
            <a:buFontTx/>
            <a:buNone/>
            <a:tabLst/>
            <a:defRPr/>
          </a:pPr>
          <a:r>
            <a:rPr lang="en-US" sz="1600" b="1" kern="1200" dirty="0"/>
            <a:t>#service-policy input control-plane-policy</a:t>
          </a:r>
          <a:endParaRPr lang="ar-EG" sz="1600" b="1" kern="1200" dirty="0"/>
        </a:p>
        <a:p>
          <a:pPr marL="0" lvl="0" algn="ctr" defTabSz="755650" rtl="1">
            <a:lnSpc>
              <a:spcPct val="90000"/>
            </a:lnSpc>
            <a:spcBef>
              <a:spcPct val="0"/>
            </a:spcBef>
            <a:spcAft>
              <a:spcPct val="35000"/>
            </a:spcAft>
            <a:buNone/>
          </a:pPr>
          <a:endParaRPr lang="ar-EG" sz="1100" kern="1200" dirty="0"/>
        </a:p>
      </dsp:txBody>
      <dsp:txXfrm>
        <a:off x="19578" y="4231880"/>
        <a:ext cx="3746460" cy="3619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3.86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2078 2392,'-1'0,"1"0,-1 0,0 0,0-1,1 1,-1 0,0 0,1-1,-1 1,0 0,1-1,-1 1,1-1,-1 1,1-1,-1 1,1-1,-1 1,1-1,-1 1,1-1,-1 0,1 1,0-1,-1 0,1 1,0-1,0 0,0 1,0-1,-1 0,1 1,0-1,0 0,0 0,0 1,1-1,-1-1,0 0,0-1,1 1,-1-1,1 0,-1 1,1 0,0-1,0 1,0-1,2-2,6-5,0 1,1 1,0-1,0 1,1 1,0 0,0 1,15-7,11-7,798-377,34 63,-549 215,-165 61,743-247,-891 303,4 0,0-1,0 0,0-1,0 0,-1-1,12-7,-21 12,0 0,-1 0,1-1,-1 1,1 0,-1 0,1-1,-1 1,1 0,-1 0,1-1,-1 1,1-1,-1 1,0 0,1-1,-1 1,1-1,-1 1,0-1,0 1,1-1,-1 1,0-1,0 1,0-1,1 1,-1-1,0 0,0 1,0-1,0 1,0-1,0 1,0-1,0 0,0 1,-1-1,1 1,0-1,0 1,0-1,-1 1,1-1,0 1,0-1,-1 1,1-1,-1 1,1-1,0 1,-1 0,1-1,-1 1,1 0,-1-1,1 1,-2-1,-35-8,-82-1,-168 9,82 4,-1570-33,566-2,2-47,717 36,485 43,1-1,0 1,-1-1,1 0,0 0,0-1,0 1,0-1,0 0,0 0,-6-4,10 5,-1 1,1 0,0-1,-1 1,1-1,0 1,-1-1,1 1,0-1,0 0,-1 1,1-1,0 1,0-1,0 1,0-1,0 0,0 1,0-1,0 1,0-1,0 0,0 1,0-1,0 1,0-1,1 1,-1-1,0 1,1-2,1 0,-1 0,1 0,0 0,1 0,-1 0,0 0,0 0,1 1,-1 0,5-3,66-29,142-45,-110 43,948-287,27 100,-924 202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09.558"/>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36.350"/>
    </inkml:context>
    <inkml:brush xml:id="br0">
      <inkml:brushProperty name="width" value="0.1" units="cm"/>
      <inkml:brushProperty name="height" value="0.1" units="cm"/>
      <inkml:brushProperty name="color" value="#FFFFFF"/>
    </inkml:brush>
  </inkml:definitions>
  <inkml:trace contextRef="#ctx0" brushRef="#br0">39 1 24575,'2'0'0,"1"0"0,-1 0 0,0 0 0,1 0 0,-1 1 0,1-1 0,-1 1 0,0-1 0,1 1 0,-1 0 0,0 0 0,0 0 0,0 0 0,1 0 0,-1 0 0,0 1 0,0-1 0,-1 1 0,1-1 0,0 1 0,-1 0 0,1 0 0,0-1 0,-1 1 0,0 0 0,0 1 0,1-1 0,-1 0 0,0 0 0,-1 0 0,1 1 0,0-1 0,-1 0 0,1 1 0,-1-1 0,0 0 0,0 1 0,0-1 0,0 1 0,0-1 0,0 1 0,-1-1 0,1 0 0,-1 1 0,1-1 0,-1 0 0,0 0 0,0 1 0,-2 2 0,-12 21 0,2 0 0,1 1 0,1 0 0,2 1 0,0 0 0,2 0 0,1 1 0,2 0 0,0 0 0,2 1 0,4 58 0,-2-85 4,0 0 0,1 1-1,-1-1 1,1 0 0,0 0 0,0 1-1,0-1 1,1 0 0,-1 0 0,1 0-1,-1 0 1,1 0 0,0-1 0,0 1-1,1-1 1,-1 1 0,0-1 0,1 0-1,0 1 1,-1-1 0,1-1 0,0 1-1,0 0 1,0-1 0,0 1 0,0-1-1,0 0 1,1 0 0,-1 0 0,0-1-1,5 1 1,-4 0-66,1-1 0,-1 0 0,1 0 0,-1-1 1,1 1-1,-1-1 0,1 0 0,-1 0 0,0-1 0,1 1 0,-1-1 0,0 0 1,0 0-1,0 0 0,-1-1 0,1 1 0,0-1 0,-1 0 0,0 0 0,1 0 1,-1-1-1,0 1 0,2-5 0,7-14-6764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37.837"/>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39.072"/>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05.796"/>
    </inkml:context>
    <inkml:brush xml:id="br0">
      <inkml:brushProperty name="width" value="0.1" units="cm"/>
      <inkml:brushProperty name="height" value="0.1" units="cm"/>
      <inkml:brushProperty name="color" value="#FFFFFF"/>
    </inkml:brush>
  </inkml:definitions>
  <inkml:trace contextRef="#ctx0" brushRef="#br0">78 78 24575,'-1'24'0,"-2"0"0,0 0 0,-8 26 0,-6 47 0,15-74 0,2-48 0,0 2 0,-1-39 0,-1 38 0,2 0 0,0 0 0,1 0 0,9-40 0,-10 63 0,0 0 0,0 0 0,0 1 0,0-1 0,0 0 0,0 0 0,0 0 0,0 1 0,1-1 0,-1 0 0,0 1 0,1-1 0,-1 0 0,0 0 0,1 1 0,-1-1 0,1 1 0,-1-1 0,1 0 0,-1 1 0,1-1 0,0 1 0,-1-1 0,1 1 0,-1 0 0,1-1 0,1 0 0,7 19 0,0 36 0,-8 174 0,-2-162 0,0-110 0,-2 19 0,2 0 0,1 0 0,0 0 0,2 0 0,9-42 0,-10 65 0,-1 0 0,1-1 0,0 1 0,0 0 0,0 0 0,1 0 0,-1 1 0,0-1 0,1 0 0,-1 0 0,4-2 0,-4 3 0,-1 1 0,1 0 0,0-1 0,-1 1 0,1 0 0,0-1 0,-1 1 0,1 0 0,0 0 0,0 0 0,-1 0 0,1 0 0,0 0 0,0 0 0,-1 0 0,1 0 0,0 0 0,-1 0 0,1 0 0,0 0 0,0 1 0,-1-1 0,1 0 0,1 1 0,0 1 0,0 0 0,0 0 0,0 0 0,0 0 0,0 0 0,0 1 0,-1-1 0,1 1 0,-1-1 0,1 1 0,-1 0 0,0 0 0,0-1 0,0 1 0,0 0 0,0 4 0,4 35 0,-2 0 0,-5 76 0,2-106 0,-2-405 0,-3 487 0,-23 128 0,27-215 0,-10 50 0,-23 68 0,8-37 0,11-51 0,5-28 0,9-10 0,0 1 0,1 0 0,-1-1 0,1 1 0,-1-1 0,0 1 0,1-1 0,-1 1 0,1-1 0,0 1 0,-1-1 0,1 1 0,-1-1 0,1 0 0,0 1 0,-1-1 0,1 0 0,0 1 0,0-1 0,-1 0 0,1 0 0,0 1 0,0-2 0,-5-27 0,2 0 0,0 0 0,2 1 0,1-1 0,6-38 0,-6 63 0,0 1 0,1-1 0,-1 1 0,1 0 0,0-1 0,0 1 0,0 0 0,1-1 0,-1 1 0,1 0 0,3-4 0,-5 6 0,0 1 0,1 0 0,-1-1 0,0 1 0,1 0 0,-1 0 0,1-1 0,-1 1 0,1 0 0,-1 0 0,1-1 0,-1 1 0,1 0 0,-1 0 0,1 0 0,-1 0 0,1 0 0,-1 0 0,1 0 0,-1 0 0,1 0 0,-1 0 0,1 0 0,-1 0 0,1 0 0,-1 0 0,1 0 0,0 1 0,17 20 0,-13-10 0,0 1 0,0 0 0,-2 0 0,1 0 0,-1 0 0,-1 1 0,1 24 0,-4 97 0,-2-71 0,2 84-1365,1-116-5461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32.245"/>
    </inkml:context>
    <inkml:brush xml:id="br0">
      <inkml:brushProperty name="width" value="0.35" units="cm"/>
      <inkml:brushProperty name="height" value="0.35" units="cm"/>
      <inkml:brushProperty name="color" value="#FFFFFF"/>
    </inkml:brush>
  </inkml:definitions>
  <inkml:trace contextRef="#ctx0" brushRef="#br0">121 706 24575,'4'0'0,"1"0"0,0 1 0,-1-1 0,1 1 0,-1 0 0,1 0 0,-1 1 0,1-1 0,-1 1 0,0 0 0,0 0 0,0 1 0,0-1 0,0 1 0,0 0 0,5 5 0,-3-1 0,-1 0 0,1 0 0,-2 0 0,1 1 0,-1 0 0,0-1 0,0 1 0,3 12 0,0 6 0,-1 1 0,-1 0 0,-2 0 0,1 49 0,-6 294 0,2-361 0,0 0 0,-1 0 0,0 0 0,0 0 0,-1-1 0,0 1 0,0 0 0,-1-1 0,-7 14 0,8-18 0,0-1 0,-1 1 0,1-1 0,-1 0 0,0 0 0,0 0 0,0-1 0,0 1 0,0-1 0,-1 0 0,1 1 0,-1-1 0,1-1 0,-1 1 0,0-1 0,0 1 0,0-1 0,0 0 0,0 0 0,0-1 0,0 1 0,0-1 0,-5 0 0,7 0 0,-1 0 0,1 0 0,0 0 0,-1 0 0,1 0 0,0 0 0,-1-1 0,1 1 0,0-1 0,-1 0 0,1 0 0,0 0 0,0 0 0,0 0 0,0 0 0,0 0 0,0-1 0,0 1 0,-3-4 0,4 3 0,0 0 0,0 0 0,0 0 0,0 0 0,0 0 0,1-1 0,-1 1 0,1 0 0,-1 0 0,1-1 0,0 1 0,0 0 0,0-1 0,0 1 0,1 0 0,0-4 0,3-9 0,1 0 0,0 0 0,1 1 0,15-24 0,-17 30 0,23-36 0,51-65 0,-19 29 0,-38 48 0,1 2 0,1 0 0,2 1 0,1 1 0,1 2 0,32-25 0,-36 35 0,46-36 0,-63 47 0,-1 0 0,0 0 0,-1 0 0,1 0 0,-1-1 0,0 0 0,0 0 0,-1 0 0,5-10 0,-8 15 0,1 0 0,0 0 0,-1 0 0,0 0 0,1 0 0,-1-1 0,0 1 0,0 0 0,1 0 0,-1-1 0,0 1 0,0 0 0,-1 0 0,1 0 0,0-1 0,0 1 0,0 0 0,-1 0 0,1 0 0,-1-1 0,1 1 0,-1 0 0,1 0 0,-1 0 0,0 0 0,1 0 0,-1 0 0,0 0 0,0 0 0,0 0 0,0 1 0,0-1 0,0 0 0,0 0 0,0 1 0,0-1 0,0 1 0,0-1 0,0 1 0,0-1 0,0 1 0,-1 0 0,1-1 0,0 1 0,0 0 0,-1 0 0,1 0 0,0 0 0,-2 0 0,-11 0 0,1 1 0,-1 0 0,-24 6 0,15-3 0,-65 5 0,-1-5 0,-142-10 0,227 6 0,1 0 0,-1-1 0,1 1 0,0-1 0,-1 0 0,1 0 0,0 0 0,0 0 0,-1-1 0,1 1 0,0-1 0,0 0 0,1 0 0,-1 0 0,0 0 0,1 0 0,-1-1 0,1 1 0,0-1 0,-3-4 0,2 3 0,1-1 0,0 0 0,1 0 0,-1 0 0,1 0 0,0 0 0,0 0 0,1 0 0,0 0 0,0 0 0,0 0 0,1-7 0,2-6 0,0 1 0,2 0 0,0 0 0,1 0 0,0 0 0,17-28 0,-14 31 0,0 0 0,0 1 0,2 0 0,0 1 0,0 0 0,1 1 0,0 0 0,1 1 0,0 0 0,15-8 0,6 1 0,1 1 0,0 1 0,43-11 0,-75 25 0,-1 1 0,1-1 0,0 0 0,-1 0 0,1-1 0,-1 1 0,1-1 0,-1 1 0,0-1 0,0 1 0,0-1 0,1 0 0,-2 0 0,1 0 0,0-1 0,0 1 0,-1 0 0,1-1 0,-1 1 0,0-1 0,1 1 0,-1-1 0,0 1 0,-1-1 0,2-4 0,-2 4 0,0 1 0,-1-1 0,1 1 0,-1-1 0,1 1 0,-1-1 0,0 1 0,0-1 0,0 1 0,0 0 0,0-1 0,-1 1 0,1 0 0,-1 0 0,1 0 0,-1 0 0,0 0 0,0 1 0,0-1 0,0 0 0,0 1 0,0-1 0,0 1 0,-1 0 0,1 0 0,0 0 0,-1 0 0,-3-1 0,-10-3 0,0 1 0,0 0 0,0 2 0,-1 0 0,-23-1 0,-91 8 0,49-1 0,59-3 0,25-1 0,35 0 0,-27 0 0,283 0 0,-379 1 0,-109-4 0,157-7 0,28 2 0,10 7 0,0 0 0,1 1 0,-1-1 0,1 1 0,-1-1 0,1 0 0,-1 1 0,1-1 0,-1 1 0,1 0 0,-1-1 0,1 1 0,0-1 0,-1 1 0,1 0 0,0-1 0,-1 1 0,1 0 0,0 0 0,0 0 0,-1 0 0,1-1 0,1 1 0,17-3 0,1 0 0,0 1 0,0 0 0,1 2 0,22 2 0,-24 0 0,1-1 0,0-2 0,-1 0 0,1 0 0,21-6 0,-40 7 0,-1 0 0,1 0 0,0 0 0,-1 0 0,1 0 0,0 0 0,0 0 0,-1-1 0,1 1 0,0 0 0,-1 0 0,1-1 0,0 1 0,-1 0 0,1-1 0,-1 1 0,1-1 0,0 1 0,-1 0 0,1-1 0,-1 1 0,1-1 0,-1 0 0,1 1 0,-1-1 0,0 1 0,1-1 0,-1 0 0,1 0 0,-20-8 0,-34 1 0,41 7 0,-39-2 0,-97-18 0,120 17 0,22 4 0,1 0 0,0-1 0,-1 1 0,1-1 0,0-1 0,0 1 0,0-1 0,0 1 0,0-2 0,0 1 0,0 0 0,1-1 0,-6-4 0,10 7 0,0-1 0,0 1 0,-1-1 0,1 1 0,0-1 0,0 1 0,1-1 0,-1 1 0,0-1 0,0 1 0,0-1 0,0 1 0,0-1 0,0 1 0,1-1 0,-1 1 0,0-1 0,0 1 0,1 0 0,-1-1 0,0 1 0,1-1 0,-1 1 0,0 0 0,1-1 0,-1 1 0,1 0 0,-1 0 0,0-1 0,1 1 0,-1 0 0,1 0 0,-1 0 0,1-1 0,-1 1 0,1 0 0,-1 0 0,1 0 0,-1 0 0,1 0 0,-1 0 0,1 0 0,-1 0 0,1 0 0,26-5 0,39 0 0,0 2 0,103 10 0,-160-6 0,1 0 0,0 0 0,-1 1 0,1 1 0,-1-1 0,0 2 0,0-1 0,13 8 0,-18-8 0,0-1 0,0 1 0,-1 0 0,1 1 0,-1-1 0,0 0 0,0 1 0,0 0 0,0 0 0,-1 0 0,1 0 0,-1 0 0,0 0 0,0 1 0,-1-1 0,0 1 0,1-1 0,-1 1 0,0 5 0,4 47 26,-3 1 1,-7 72-1,1-6-1470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58.832"/>
    </inkml:context>
    <inkml:brush xml:id="br0">
      <inkml:brushProperty name="width" value="0.35" units="cm"/>
      <inkml:brushProperty name="height" value="0.35" units="cm"/>
      <inkml:brushProperty name="color" value="#FFFFFF"/>
    </inkml:brush>
  </inkml:definitions>
  <inkml:trace contextRef="#ctx0" brushRef="#br0">782 0 24575,'2'54'0,"15"79"0,-9-78 0,3 73 0,-13 1234 0,3-1343 0,0-1 0,1 1 0,1-1 0,0 0 0,2 0 0,6 17 0,49 95 0,-31-72 0,-27-54 0,0 1 0,-1 0 0,1 0 0,-1 0 0,0 0 0,0 0 0,0 1 0,-1-1 0,0 0 0,0 0 0,0 0 0,0 0 0,-1 1 0,-3 9 0,-1 1 0,-1 0 0,-1 0 0,-11 19 0,9-21 0,2 1 0,0 1 0,-9 27 0,10-5 0,1 0 0,2 0 0,2 1 0,4 54 0,0-8 0,-1-68 0,0 0 0,1 0 0,1 0 0,0-1 0,1 1 0,12 23 0,-9-20 0,-1 0 0,0 1 0,6 34 0,4 42 0,-9-60 0,-1 1 0,1 47 0,-9-18 0,0-40 0,1-1 0,1 1 0,1-1 0,10 46 0,-5-44 0,-1 1 0,-1 0 0,-2 0 0,-1 0 0,-3 59 0,1-84 0,-1 0 0,1 0 0,-1 1 0,-1-1 0,1 0 0,0-1 0,-1 1 0,0 0 0,0 0 0,0-1 0,0 1 0,-1-1 0,1 0 0,-1 1 0,-6 4 0,3-3 0,0-1 0,0 0 0,-1 0 0,1 0 0,-1-1 0,0 0 0,0-1 0,-9 3 0,-10 1 0,0-2 0,0-1 0,-52-1 0,-366-5 0,439 4 0,-1-1 0,1 0 0,0 0 0,-1-1 0,1 0 0,0 0 0,0 0 0,0-1 0,0 1 0,0-1 0,0 0 0,0-1 0,0 1 0,-7-6 0,8 4 0,1 0 0,0 0 0,0 0 0,1 0 0,-1-1 0,1 1 0,0-1 0,0 1 0,0-1 0,1 0 0,0 0 0,0 0 0,0 0 0,0 0 0,1 0 0,0-6 0,2-306 0,2 109 0,-2 184 0,1 1 0,0-1 0,2 1 0,1 0 0,13-33 0,-10 31 0,-1-1 0,-2 0 0,8-51 0,-12-286 0,-5 173 0,3-472 0,1 643 0,1 1 0,1 0 0,1-1 0,1 1 0,0 1 0,12-25 0,-9 22 0,-1 0 0,-1 0 0,0-1 0,4-41 0,-8-238 0,-4 154 0,1 136 0,1 0 0,-1 0 0,-1 0 0,0 0 0,0 0 0,-1 0 0,0 1 0,-1-1 0,0 1 0,0 0 0,-1 0 0,-11-15 0,-3 1 0,-1 1 0,-45-39 0,54 51 0,8 8 0,1 0 0,-1-1 0,1 1 0,-1-1 0,1 0 0,0 0 0,0 1 0,0-1 0,1 0 0,-1-1 0,1 1 0,0 0 0,-2-5 0,3 7 0,0 0 0,0 0 0,0 1 0,0-1 0,0 0 0,0 0 0,0 0 0,1 1 0,-1-1 0,0 0 0,0 0 0,1 1 0,-1-1 0,0 0 0,1 0 0,-1 1 0,1-1 0,-1 0 0,1 1 0,-1-1 0,1 1 0,1-2 0,0 1 0,0 0 0,0 0 0,1 0 0,-1 0 0,0 0 0,1 1 0,-1-1 0,0 1 0,1 0 0,-1-1 0,4 1 0,0 0 0,1 1 0,-1-1 0,0 1 0,1 0 0,-1 1 0,0-1 0,0 1 0,0 1 0,0-1 0,0 1 0,-1 0 0,1 0 0,-1 0 0,0 1 0,6 4 0,5 8 0,0 0 0,-1 0 0,12 20 0,-12-17 0,0-1 0,18 16 0,-17-19 0,4 2 0,32 37 0,-46-47 0,-1 0 0,0 1 0,0 0 0,-1 0 0,0 0 0,-1 0 0,1 1 0,-1-1 0,1 12 0,4 17 0,4 15 0,-3 1 0,5 79 0,-16-746 0,2 608 0,0 0 0,0 0 0,0 1 0,-1-1 0,0 1 0,0-1 0,-1 0 0,1 1 0,-1 0 0,0-1 0,-4-4 0,4 7 0,0 0 0,0 1 0,-1-1 0,0 1 0,0-1 0,1 1 0,-1 0 0,0 0 0,-1 0 0,1 1 0,0-1 0,0 1 0,-1-1 0,1 1 0,-1 0 0,1 1 0,-1-1 0,-6 0 0,-44-3 0,-1 3 0,-87 7 0,126-4 0,1 1 0,0 0 0,-1 1 0,1 1 0,0 0 0,1 1 0,-1 0 0,-26 17 0,34-18 0,0 0 0,0 0 0,0 1 0,0 0 0,1 0 0,0 1 0,0 0 0,1 0 0,0 0 0,0 0 0,1 1 0,0 0 0,0 0 0,0 0 0,1 0 0,1 1 0,-3 11 0,-1 57 0,3-1 0,11 121 0,10-42 0,2 38 0,-20-186 0,-1 0 0,2 0 0,-1 0 0,1 0 0,0-1 0,0 1 0,1 0 0,0-1 0,0 1 0,1-1 0,0 0 0,0 1 0,0-1 0,1-1 0,-1 1 0,2 0 0,-1-1 0,0 0 0,1 0 0,0 0 0,0-1 0,10 7 0,-2-1 0,-1 1 0,1 0 0,-2 1 0,0 1 0,0-1 0,-2 2 0,1-1 0,9 21 0,-5-4 0,-2-1 0,-1 2 0,10 41 0,-17-56 0,1 1 0,13 28 0,-17-42 0,0 0 0,0 0 0,1-1 0,-1 1 0,1 0 0,-1-1 0,1 1 0,0-1 0,0 0 0,0 0 0,1 1 0,-1-1 0,0-1 0,1 1 0,-1 0 0,1-1 0,0 1 0,0-1 0,-1 0 0,1 1 0,0-2 0,0 1 0,0 0 0,4 0 0,-6-1 0,1-1 0,-1 1 0,1-1 0,-1 1 0,1-1 0,-1 0 0,0 1 0,1-1 0,-1 0 0,0 0 0,0 0 0,1 0 0,-1 0 0,0 0 0,0 0 0,0-1 0,0 1 0,0 0 0,0 0 0,-1-1 0,1 1 0,0-1 0,-1 1 0,1-1 0,0-2 0,9-48 0,-8 40 0,41-219 0,-16 100 0,-6 0 0,5-154 0,-30-86 0,41 1122 0,-35-640 0,-3 110 0,-1-176 0,-2-2 0,-21 86 0,9-61 0,3 1 0,3 0 0,-1 74 0,12 213 0,3-139 0,-4-154 0,2 1 0,19 103 0,-16-127 0,-1 0 0,-2 68 0,-3-67 0,2 0 0,9 57 0,-8-91 0,-1-1 0,1 1 0,0-1 0,1 0 0,0 0 0,-1 0 0,2 0 0,-1 0 0,1-1 0,0 1 0,0-1 0,0 0 0,1 0 0,0-1 0,6 6 0,-8-8 0,0 0 0,1 0 0,-1 0 0,1-1 0,-1 1 0,1-1 0,-1 0 0,1 0 0,0 0 0,0-1 0,0 1 0,-1-1 0,1 0 0,0 0 0,0 0 0,0 0 0,0-1 0,-1 1 0,1-1 0,0 0 0,-1 0 0,1-1 0,0 1 0,-1-1 0,0 0 0,1 0 0,5-4 0,-5 2 0,1 0 0,0-1 0,-1 1 0,0-1 0,0 0 0,-1 0 0,1-1 0,-1 1 0,0-1 0,-1 0 0,1 1 0,-1-1 0,0 0 0,0-1 0,-1 1 0,0 0 0,0-8 0,2-16 0,-2 0 0,-5-43 0,2 31 0,1 14 0,-1-445 0,20 308 0,2-55 0,-21 145 0,0 48 0,0-1 0,1 0 0,2 0 0,1 0 0,1 0 0,1 1 0,12-34 0,-5 28 0,-2-1 0,-1-1 0,6-47 0,-7 46 0,19-59 0,-17 66 0,-2 0 0,0-1 0,4-45 0,-13-113 0,-1 4 0,3 162 0,1-1 0,2 0 0,0 1 0,2 0 0,14-40 0,-6 32 0,-1-1 0,-2 0 0,-1 0 0,-1-1 0,-2-1 0,-1 1 0,2-48 0,-7 47 0,2 0 0,13-64 0,-9 45 0,-2-1 0,-3-70 0,-2 104 0,1 424 0,-4 191 0,0-515 0,-4-1 0,-3 1 0,-34 123 0,27-124 0,-13 157 0,7-38 0,13-155 0,-2 0 0,-2-1 0,-32 69 0,23-60 0,-27 93 0,17-40 0,23-76 0,0 1 0,2 0 0,1 1 0,-3 36 0,9-48 0,0 1 0,-2 0 0,0 0 0,-1-1 0,-2 1 0,1-1 0,-12 23 0,17-42 0,0 1 0,0-1 0,0 0 0,0 1 0,-1-1 0,1 0 0,0 0 0,0 1 0,0-1 0,0 0 0,-1 0 0,1 1 0,0-1 0,0 0 0,-1 0 0,1 0 0,0 1 0,0-1 0,-1 0 0,1 0 0,0 0 0,0 0 0,-1 0 0,1 0 0,0 1 0,-1-1 0,1 0 0,0 0 0,0 0 0,-1 0 0,1 0 0,0 0 0,-1 0 0,1 0 0,0 0 0,-1-1 0,1 1 0,0 0 0,0 0 0,-1 0 0,1 0 0,-8-15 0,0-23 0,-1-257 0,10 244 0,-1 44 0,0 0 0,-1 0 0,0 0 0,0 0 0,0 0 0,-1 0 0,0 0 0,-4-8 0,5 14 0,1-1 0,-1 1 0,0-1 0,0 1 0,0-1 0,0 1 0,0 0 0,0-1 0,0 1 0,-1 0 0,1 0 0,0 0 0,-1 0 0,1 0 0,-1 0 0,1 0 0,-1 1 0,1-1 0,-1 1 0,1-1 0,-1 1 0,0-1 0,1 1 0,-1 0 0,0 0 0,0-1 0,1 1 0,-1 1 0,0-1 0,1 0 0,-1 0 0,0 1 0,1-1 0,-1 1 0,0-1 0,1 1 0,-1-1 0,1 1 0,-1 0 0,-1 1 0,-17 12 0,1 0 0,0 1 0,1 1 0,1 1 0,1 0 0,0 1 0,1 1 0,1 0 0,1 1 0,-13 25 0,19-29 0,0 1 0,2-1 0,0 1 0,0 1 0,2-1 0,0 0 0,0 28 0,8 129 0,0-71 0,-5-4 0,-2-52 0,2-1 0,3 1 0,12 74 0,-6-77 0,-3-1 0,0 49 0,-1-25 0,11 47 0,-9-71 0,4 66 0,-10 434 0,-3-261 0,4-309 0,1 0 0,7-31 0,-6 40 0,-1 0 0,0 1 0,-1-1 0,-1 0 0,0 0 0,-2 0 0,0 0 0,-5-25 0,3 36 0,0 0 0,-1 0 0,0 1 0,0 0 0,0 0 0,-1 0 0,0 0 0,0 1 0,-1-1 0,1 2 0,-1-1 0,0 0 0,0 1 0,-1 0 0,-8-3 0,5 1 0,0-1 0,0 0 0,0-1 0,-15-15 0,13 7 0,1-1 0,1 0 0,1 0 0,-14-36 0,3 7 0,14 55 0,1 1 0,1 0 0,0 1 0,-5 19 0,0 30 0,4 0 0,1 1 0,7 82 0,0-35 0,-3 791 0,19-666 0,0 9 0,-21 1079 0,2-1316 0,0 1 0,0-1 0,0 0 0,1 0 0,-1 1 0,1-1 0,1 0 0,-1 0 0,1 0 0,0 0 0,0 0 0,0 0 0,1 0 0,5 7 0,-4-8 0,0-1 0,0 0 0,0 0 0,0-1 0,0 1 0,1-1 0,-1 0 0,1 0 0,-1-1 0,1 1 0,0-1 0,0 0 0,0 0 0,0 0 0,0-1 0,6 0 0,236-2 0,-83-3 0,-71 7 0,107-4 0,-196 1 0,0 1 0,0-1 0,-1 0 0,1 0 0,-1-1 0,1 1 0,-1-1 0,1 0 0,-1 1 0,0-2 0,0 1 0,0 0 0,0-1 0,0 1 0,0-1 0,-1 0 0,1 1 0,-1-2 0,0 1 0,0 0 0,0 0 0,0 0 0,-1-1 0,1 1 0,-1-1 0,0 0 0,0 1 0,0-1 0,0 0 0,0-4 0,1-12 0,-1 1 0,0-1 0,-1 0 0,-4-28 0,-1 22 0,-1 1 0,-1-1 0,-1 1 0,-20-41 0,1-2 0,-32-129 0,52 152 0,1 0 0,2 0 0,3-1 0,5-61 0,-2 4 0,-2-2403 0,1 2501 0,-1 0 0,0 0 0,0 0 0,-1 0 0,0 0 0,0 0 0,0 0 0,0 1 0,-1-1 0,0 0 0,1 1 0,-2-1 0,1 1 0,-1-1 0,-4-5 0,3 6 0,0 1 0,0 0 0,-1 1 0,1-1 0,-1 1 0,1-1 0,-1 1 0,0 1 0,0-1 0,0 1 0,0 0 0,0 0 0,0 0 0,0 1 0,-7-1 0,7 1 0,0 0 0,1-1 0,-1 2 0,0-1 0,0 0 0,1 1 0,-1 0 0,0 0 0,1 0 0,-1 1 0,1 0 0,-1 0 0,1 0 0,0 0 0,0 0 0,0 1 0,0 0 0,-3 3 0,0 2 0,1 0 0,0 1 0,0-1 0,1 1 0,0 0 0,1 1 0,-5 13 0,-4 14 0,2 1 0,1 0 0,2 0 0,2 1 0,2-1 0,1 1 0,3 47 0,3 342 0,-2-391 0,3-1 0,9 43 0,-5-39 0,3 62 0,-10-64 0,-4 291 0,2-326 0,1 1 0,0-1 0,-1 0 0,0 1 0,0-1 0,0 0 0,0 0 0,-1 0 0,-2 5 0,4-8 0,0 0 0,0 1 0,0-1 0,0 0 0,0 0 0,-1 0 0,1 0 0,0 1 0,0-1 0,0 0 0,0 0 0,-1 0 0,1 0 0,0 0 0,0 0 0,0 0 0,-1 0 0,1 1 0,0-1 0,0 0 0,0 0 0,-1 0 0,1 0 0,0 0 0,0 0 0,0 0 0,-1 0 0,1 0 0,0 0 0,0-1 0,0 1 0,-1 0 0,1 0 0,0 0 0,0 0 0,0 0 0,-1 0 0,1 0 0,0 0 0,0-1 0,0 1 0,0 0 0,-1 0 0,1 0 0,-7-22 0,-36-287 0,39 247 0,5 43 0,-2-1 0,0 0 0,-1 1 0,-1 0 0,-1 0 0,-1 0 0,0 0 0,-9-20 0,14 39 0,-1-1 0,1 0 0,0 0 0,-1 1 0,1-1 0,0 0 0,-1 1 0,1-1 0,-1 0 0,1 1 0,-1-1 0,1 1 0,-1-1 0,1 1 0,-1-1 0,0 1 0,1-1 0,-1 1 0,0-1 0,1 1 0,-1 0 0,0-1 0,1 1 0,-1 0 0,-1 0 0,-9 13 0,2 34 0,1 72 0,10 133 0,2-80 0,-4 1444 0,-1-1608 0,1 0 0,1 1 0,-1-1 0,2 0 0,-1 0 0,1 0 0,0 1 0,1-2 0,0 1 0,5 11 0,-5-15 0,0 0 0,0-1 0,0 1 0,0-1 0,1 0 0,-1 0 0,1 0 0,0 0 0,0-1 0,0 1 0,0-1 0,0 0 0,0 0 0,1-1 0,-1 1 0,1-1 0,-1 0 0,1 0 0,-1 0 0,6-1 0,23 3 40,0-1 0,59-4 0,-82 1-146,0 0 0,0-1 0,0 0 0,0 0 0,-1-1 0,1 0-1,-1-1 1,1 0 0,-1 0 0,-1-1 0,1 0 0,-1-1 0,11-9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3:01:04.26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20.675"/>
    </inkml:context>
    <inkml:brush xml:id="br0">
      <inkml:brushProperty name="width" value="0.35" units="cm"/>
      <inkml:brushProperty name="height" value="0.35" units="cm"/>
      <inkml:brushProperty name="color" value="#FFFFFF"/>
    </inkml:brush>
  </inkml:definitions>
  <inkml:trace contextRef="#ctx0" brushRef="#br0">633 1659 24575,'2'1'0,"0"-1"0,0 1 0,0 0 0,0-1 0,0 1 0,0 0 0,0 1 0,0-1 0,-1 0 0,1 0 0,0 1 0,-1-1 0,1 1 0,-1-1 0,1 1 0,-1 0 0,0-1 0,0 1 0,2 4 0,17 38 0,-16-33 0,-1 0 0,0 0 0,-1 0 0,0 0 0,0 1 0,-2-1 0,1 1 0,-3 20 0,2-29 0,-1-1 0,1 1 0,-1 0 0,0 0 0,0-1 0,1 1 0,-2-1 0,1 1 0,0-1 0,-1 1 0,1-1 0,-1 0 0,1 0 0,-1 0 0,0 0 0,0 0 0,0 0 0,0 0 0,0 0 0,-1-1 0,1 1 0,-1-1 0,1 0 0,-1 0 0,1 0 0,-1 0 0,1 0 0,-1 0 0,0-1 0,1 1 0,-1-1 0,0 0 0,0 0 0,0 0 0,1 0 0,-1 0 0,0 0 0,1-1 0,-1 0 0,0 1 0,-2-2 0,-82-12 0,-1 5 0,0 3 0,-90 6 0,118 0 0,54 0 0,1 0 0,-1 0 0,0 0 0,1-1 0,-1 0 0,1 0 0,-1-1 0,1 1 0,0-1 0,-1 0 0,1-1 0,0 1 0,-8-7 0,10 6 0,0 0 0,0 0 0,1 0 0,-1 0 0,1-1 0,0 1 0,0-1 0,0 0 0,1 1 0,-1-1 0,1 0 0,0 0 0,0 0 0,0 0 0,0 0 0,1 0 0,0-1 0,0 1 0,0-7 0,2-2 0,0-1 0,1 1 0,1 0 0,0 0 0,0 0 0,1 0 0,11-18 0,-9 17 0,-1 0 0,0 0 0,0-1 0,-2 0 0,4-20 0,-2-29 0,-6 47 0,1 1 0,1-1 0,1 0 0,0 1 0,1 0 0,0 0 0,11-25 0,-7 25 0,-2 0 0,0 0 0,-1-1 0,0 0 0,-2 0 0,3-31 0,-4-107 0,-4 91 0,0 40 0,0 1 0,-2 0 0,-7-25 0,5 22 0,-7-53 0,12 15 0,1 46 0,0 0 0,0 0 0,-2 0 0,0 0 0,-1 0 0,-1 1 0,-1-1 0,0 1 0,-8-17 0,5 17 0,1 0 0,1 0 0,0-1 0,1 1 0,1-1 0,1-1 0,-1-24 0,5-135 0,2 82 0,-3 60-1365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22.686"/>
    </inkml:context>
    <inkml:brush xml:id="br0">
      <inkml:brushProperty name="width" value="0.35" units="cm"/>
      <inkml:brushProperty name="height" value="0.35" units="cm"/>
      <inkml:brushProperty name="color" value="#FFFFFF"/>
    </inkml:brush>
  </inkml:definitions>
  <inkml:trace contextRef="#ctx0" brushRef="#br0">0 0 24575,'0'7'0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3:01:08.059"/>
    </inkml:context>
    <inkml:brush xml:id="br0">
      <inkml:brushProperty name="width" value="0.35" units="cm"/>
      <inkml:brushProperty name="height" value="0.35" units="cm"/>
      <inkml:brushProperty name="color" value="#FFFFFF"/>
    </inkml:brush>
  </inkml:definitions>
  <inkml:trace contextRef="#ctx0" brushRef="#br0">76 0 24575,'2'107'0,"-5"117"0,2-220 0,1 0 0,-1 0 0,0 0 0,0 0 0,0 0 0,-1-1 0,1 1 0,-1-1 0,0 1 0,0-1 0,0 1 0,-4 3 0,5-6 0,1-1 0,-1 1 0,0-1 0,1 1 0,-1 0 0,0-1 0,1 0 0,-1 1 0,0-1 0,0 1 0,0-1 0,1 0 0,-1 0 0,0 1 0,0-1 0,0 0 0,0 0 0,0 0 0,1 0 0,-1 0 0,0 0 0,-1 0 0,1-1 0,-1 1 0,1-1 0,0 0 0,-1 0 0,1 0 0,0 0 0,0 0 0,-1 0 0,1 0 0,0 0 0,0 0 0,0 0 0,0-1 0,1 1 0,-1 0 0,0-1 0,0-1 0,1 3 0,0 1 0,0-1 0,0 0 0,-1 0 0,1 0 0,0 1 0,0-1 0,0 0 0,0 0 0,0 0 0,0 0 0,-1 0 0,1 1 0,0-1 0,0 0 0,0 0 0,-1 0 0,1 0 0,0 0 0,0 0 0,0 0 0,-1 0 0,1 0 0,0 0 0,0 1 0,0-1 0,-1 0 0,1 0 0,0 0 0,0 0 0,0-1 0,-1 1 0,1 0 0,0 0 0,0 0 0,0 0 0,-1 0 0,1 0 0,0 0 0,0 0 0,0 0 0,-1 0 0,1-1 0,0 1 0,0 0 0,0 0 0,0 0 0,0 0 0,-1 0 0,1-1 0,0 1 0,0 0 0,0 0 0,0 0 0,0-1 0,0 1 0,0 0 0,0 0 0,0 0 0,0-1 0,-1 1 0,1 0 0,0 0 0,0 0 0,0-1 0,-4 32 0,5 61 0,-1-73 0,2 921 0,-3-510 0,3-402 0,2 1 0,0-2 0,2 1 0,17 51 0,1 2 0,-18-56 0,35 160 0,-32-148 0,17 52 0,-16-61 0,-2 0 0,0 1 0,5 51 0,-6-31 0,2-1 0,2 1 0,30 81 0,5 23 0,65 256 0,23 105 0,-98-384 0,5 32 0,-5-11 0,-23-109 0,-3 1 0,-1 1 0,-2-1 0,1 56 0,-9-49-50,-1-32-213,1 0 0,1 0 0,1 1 0,6 31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0.179"/>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43.84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7616 869,'-12'0,"0"-2,-1 0,1 0,-19-7,-23-5,-19 5,0 2,0 4,0 2,-1 5,1 2,1 3,-82 22,-516 181,638-200,-639 241,-135 63,-824 345,249-100,972-399,247-100,-78 32,200-72,40-22,0 0,0 0,0 0,-1 1,1-1,0 0,0 0,0 1,0-1,0 0,0 0,0 1,0-1,0 0,0 0,0 0,0 1,0-1,0 0,0 0,0 1,0-1,0 0,0 0,0 1,0-1,0 0,0 0,1 0,-1 1,0-1,0 0,0 0,0 0,1 1,-1-1,0 0,0 0,0 0,1 0,-1 0,0 1,0-1,0 0,1 0,-1 0,0 0,0 0,1 0,-1 0,0 0,0 0,1 0,-1 0,0 0,0 0,1 0,-1 0,0 0,0 0,0 0,1-1,70-1,-59 1,137-11,326-35,-143-6,107-30,116-38,2257-593,-2317 577,-382 102,-110 34,1 0,-1-1,1 1,-1-1,0 1,1-1,-1 0,4-4,-6 6,-1-1,0 1,0 0,0-1,0 1,0 0,0-1,0 1,0 0,0-1,0 1,0 0,0-1,-1 1,1 0,0-1,0 1,0 0,0 0,0-1,-1 1,1 0,0 0,0-1,0 1,-1 0,1 0,0-1,0 1,-1 0,1 0,0 0,-1 0,1 0,0-1,0 1,-1 0,1 0,0 0,-1 0,1 0,0 0,-1 0,1 0,0 0,-1 0,1 0,-1 0,-68-4,-12 6,-159 25,-78 43,-185 89,-195 109,-989 462,2 47,1390-640,-72 36,147-64,202-100,1 1,0 1,-23 18,39-29,1 0,0 0,-1 1,1-1,0 0,0 0,-1 0,1 1,0-1,0 0,-1 0,1 1,0-1,0 0,0 0,-1 1,1-1,0 0,0 1,0-1,0 0,0 1,0-1,-1 0,1 1,0-1,0 0,0 1,0-1,0 0,0 1,1-1,-1 1,0-1,0 0,0 1,0-1,0 0,0 0,1 1,-1-1,0 1,28-1,13-10,-1-1,46-20,287-126,319-150,369-175,323-148,160-68,-49 33,-218 104,-298 139,-311 136,-442 192,121-59,-330 140,-41 17,-375 125,258-78,-482 179,-306 132,-268 119,-107 52,67-26,189-78,252-105,248-102,385-154,73-29,-141 41,208-77,30-12,40-19,1 3,74-28,0 1,306-137,256-107,219-88,935-374,-262 110,-1176 476,-208 74,-190 97,0 0,0 0,0-1,0 1,0-1,0 1,0-1,-1 1,1-1,-1 0,3-4,-4 6,-1-1,1 1,-1-1,1 1,-1-1,1 1,-1 0,1-1,-1 1,0 0,1-1,-1 1,0 0,1 0,-1 0,0-1,1 1,-1 0,0 0,1 0,-1 0,0 0,0 0,1 1,-1-1,0 0,1 0,-1 0,0 1,1-1,-2 1,-41 9,1 2,-48 20,-278 126,-244 134,-254 132,-2212 1089,2263-1120,200-107,199-100,283-126,-68 27,327-156,94-47,170-90,219-111,189-79,68-16,-62 35,-147 74,-181 88,-190 81,-255 119,38-27,-62 34,-11 5,-53 17,-158 67,-149 79,-127 85,-502 272,-674 339,1542-793,85-38,40-25,0 0,0 0,0 0,0 0,0 0,0 0,1 0,-1 0,0 0,0 0,0 0,0-1,0 1,0 0,0 0,0 0,1 0,-1 0,0 0,0 0,0 0,0 0,0 0,0 0,0 1,0-1,1 0,-1 0,0 0,0 0,0 0,0 0,0 0,0 0,0 0,0 0,0 0,0 0,1 0,-1 0,0 0,0 1,0-1,0 0,0 0,0 0,0 0,0 0,0 0,0 0,0 0,0 1,0-1,28-11,235-127,-183 94,299-172,127-75,938-508,-968 539,-258 138,-145 74,-73 48,1 0,-1 0,1 0,-1-1,1 1,-1 0,0 0,1 0,-1-1,0 1,1 0,-1 0,0-1,1 1,-1 0,0-1,1 1,-1 0,0-1,0 1,0 0,1-1,-1 1,0-1,0 1,0 0,0-1,0 1,0-1,0 1,0-1,0 1,0 0,0-1,0 0,-34 10,-94 45,-155 91,259-132,-1442 856,724-415,664-408,-77 51,146-88,16-9,19-7,0-2,33-16,-16 7,-12 5,604-272,-579 249,-55 36,-1 0,1 0,-1-1,1 1,-1 0,1 0,-1-1,1 1,-1 0,1-1,-1 1,0-1,1 1,-1 0,0-1,1 1,-1-1,0 1,0-1,1 1,-1-1,0 1,0-1,0 0,0 1,0-1,0 1,0-1,0 1,0-1,0 1,0-1,0 1,0-1,0 0,0 1,-1-1,1 1,0-1,0 1,-1-1,1 1,0 0,-1-1,1 1,0-1,-1 1,1 0,-1-1,1 1,0 0,-1-1,1 1,-1 0,1 0,-1-1,1 1,-1 0,1 0,-1 0,0 0,1 0,-1 0,0 0,-47-1,-7 12,1 2,0 3,-80 34,109-40,-966 438,119-47,827-382,35-13,15-6,9-4,0-1,0 0,0 0,-1-2,0 0,0 0,-1-1,17-15,-2-1,-1-1,37-47,6-4,5 2,123-97,-83 76,-19 14,181-162,-271 238,7-6,0 0,16-23,-26 33,-1 0,0-1,0 1,0 0,0-1,0 1,0-1,0 1,0-1,-1 0,1 1,0-1,-1 0,0 1,1-1,-1 0,0 1,0-1,0 0,0 0,0 1,0-1,0 0,-1 0,1 1,-1-1,1 0,-1 1,0-1,0 1,1-1,-1 1,0-1,-2-1,-14-7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3:02:22.014"/>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3:02:24.347"/>
    </inkml:context>
    <inkml:brush xml:id="br0">
      <inkml:brushProperty name="width" value="0.35" units="cm"/>
      <inkml:brushProperty name="height" value="0.35" units="cm"/>
      <inkml:brushProperty name="color" value="#FFFFFF"/>
    </inkml:brush>
  </inkml:definitions>
  <inkml:trace contextRef="#ctx0" brushRef="#br0">0 1 24575,'1'8'0,"1"1"0,-1-1 0,1 0 0,0 0 0,5 12 0,7 25 0,-6 45 0,-3 0 0,-7 102 0,-1-42 0,3 285-1365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0.562"/>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1.92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39 2465,'0'-699,"6"640,5 35,-11 24,1-1,0 1,-1 0,1-1,-1 1,1 0,0 0,-1 0,1 0,0 0,-1 0,1 0,0 0,-1 0,1 0,0 0,-1 0,1 0,-1 0,1 0,0 1,-1-1,1 0,-1 1,1-1,0 0,-1 1,1-1,-1 0,1 1,-1-1,0 1,1-1,-1 1,1 0,6 8,0 0,-1 0,0 0,0 1,-1 0,-1 0,1 0,-2 0,1 1,2 18,1 9,3 69,-10 311,-3-184,-1-177,-5-32,8-24,1-1,0 0,-1 1,1-1,-1 0,1 0,0 0,-1 1,1-1,-1 0,1 0,0 0,-1 0,1 0,-1 0,1 0,-1 0,1 0,0 0,-1 0,1 0,-1 0,1 0,-1 0,1 0,0-1,-1 1,1 0,-1 0,1 0,0-1,-1 1,1 0,0 0,-1-1,1 1,0 0,0-1,-1 1,1 0,0-1,0 1,-1-1,1 0,-6-8,1-1,0 0,0 0,1 0,0-1,1 0,0 1,1-1,-2-21,-47-443,35-20,13 397,-5-1327,8 1354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26.54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0 261,'2'4,"0"-1,0 0,0 0,0 0,0 0,0 0,1-1,-1 1,1-1,0 1,0-1,0 0,0 0,0-1,1 1,4 2,3 2,11 6,-1 2,0 1,-1 0,0 2,-1 0,-1 1,-1 1,-1 0,0 1,-2 1,19 35,-4 6,-2 2,-4 1,17 75,34 215,-56-257,-3-20,78 448,-37 6,-55-437,-22-159,4-156,-14-1081,24 885,0-7,6 277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26.89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78 1,'-6'0,"-3"6,-5 8,-1 9,3 6,2 10,4 13,3 8,1 1,2-4,0-5,1-6,0-3,-1-10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40.649"/>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1123,'87'-127,"104"-135,-180 248,1 1,1 1,0 0,1 0,0 1,1 1,0 1,0 0,1 1,0 0,1 1,32-8,-15 9,0 1,0 1,1 2,-1 2,1 1,34 6,571 96,-307-41,1203 131,16-153,-1486-43,-47 1,-46 1,-32 1,-112 16,-75 25,-92 27,-586 141,-702 141,1575-340,32-6,1 0,-1-1,0-1,-30-1,49-1,0 0,0-1,1 1,-1 0,0 0,0 0,0 0,0-1,0 1,0 0,0 0,0 0,0-1,0 1,0 0,0 0,0 0,0-1,0 1,0 0,0 0,0 0,0-1,0 1,0 0,0 0,0 0,0 0,0-1,0 1,-1 0,1 0,0 0,0 0,0-1,0 1,0 0,-1 0,1 0,0 0,0 0,0 0,0-1,-1 1,1 0,0 0,0 0,0 0,-1 0,20-10,0 0,0 2,41-12,11-5,168-65,124-60,148-67,152-61,867-332,-853 351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29.098"/>
    </inkml:context>
    <inkml:brush xml:id="br0">
      <inkml:brushProperty name="width" value="0.1" units="cm"/>
      <inkml:brushProperty name="height" value="0.1" units="cm"/>
      <inkml:brushProperty name="color" value="#FFFFFF"/>
    </inkml:brush>
  </inkml:definitions>
  <inkml:trace contextRef="#ctx0" brushRef="#br0">0 1 24575,'0'773'-1365,"0"-741"-5461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45.774"/>
    </inkml:context>
    <inkml:brush xml:id="br0">
      <inkml:brushProperty name="width" value="0.1" units="cm"/>
      <inkml:brushProperty name="height" value="0.1" units="cm"/>
      <inkml:brushProperty name="color" value="#FFFFFF"/>
    </inkml:brush>
  </inkml:definitions>
  <inkml:trace contextRef="#ctx0" brushRef="#br0">549 5 24575,'-1'2'0,"1"1"0,0-1 0,-1 0 0,0 1 0,0-1 0,1 1 0,-1-1 0,-1 0 0,1 0 0,0 0 0,0 0 0,-1 0 0,1 0 0,-1 0 0,0 0 0,0 0 0,1-1 0,-1 1 0,0-1 0,0 1 0,-1-1 0,1 0 0,-4 2 0,-57 19 0,55-20 0,-20 5 0,-7 3 0,0-2 0,-1-1 0,-37 2 0,63-8 0,0-1 0,0 0 0,0-1 0,0 0 0,0-1 0,0 0 0,0 0 0,1-1 0,-1 0 0,1-1 0,0 0 0,0 0 0,0-1 0,0 0 0,-14-12 0,-42-33 0,65 49 0,0 1 0,0 0 0,0 0 0,0 0 0,0 0 0,-1 0 0,1-1 0,0 1 0,0 0 0,0 0 0,0 0 0,0-1 0,0 1 0,0 0 0,0 0 0,0 0 0,-1-1 0,1 1 0,0 0 0,0 0 0,0 0 0,0-1 0,0 1 0,0 0 0,0 0 0,1-1 0,-1 1 0,0 0 0,0 0 0,0 0 0,0-1 0,0 1 0,0 0 0,0 0 0,0 0 0,0 0 0,1-1 0,-1 1 0,0 0 0,0 0 0,0 0 0,0 0 0,1 0 0,-1-1 0,0 1 0,0 0 0,0 0 0,0 0 0,1 0 0,-1 0 0,0 0 0,19-5 0,20 4 0,55 0 0,153 7 0,-243-6 0,-1 1 0,1-1 0,-1 1 0,1 0 0,0 0 0,-1 0 0,0 1 0,1-1 0,-1 1 0,0 0 0,0 0 0,0 0 0,0 0 0,0 0 0,0 1 0,-1-1 0,5 5 0,-2 2 0,1 0 0,-1 0 0,0 1 0,5 15 0,-6-15 0,0 0 0,0-1 0,1 1 0,9 12 0,-16-27 0,-26-60 0,-7 8-1365,23 30-5461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53.474"/>
    </inkml:context>
    <inkml:brush xml:id="br0">
      <inkml:brushProperty name="width" value="0.1" units="cm"/>
      <inkml:brushProperty name="height" value="0.1" units="cm"/>
      <inkml:brushProperty name="color" value="#FFFFFF"/>
    </inkml:brush>
  </inkml:definitions>
  <inkml:trace contextRef="#ctx0" brushRef="#br0">270 108 24575,'0'8'0,"0"0"0,-1 1 0,0-1 0,0 0 0,0 0 0,-1 0 0,0 0 0,-1 0 0,0-1 0,0 1 0,-1-1 0,0 1 0,0-1 0,0 0 0,-1-1 0,-7 8 0,1-1 0,0 1 0,1-1 0,1 2 0,0-1 0,1 1 0,0 1 0,2-1 0,0 1 0,0 0 0,1 1 0,1-1 0,1 1 0,1 0 0,0 0 0,1 20 0,0 50 0,6 195 0,-3-276 0,-1 0 0,1 0 0,0 0 0,0 0 0,1 0 0,-1-1 0,2 0 0,-1 1 0,0-1 0,1 0 0,0 0 0,9 8 0,-12-12 0,0 0 0,0 0 0,0 0 0,0 0 0,1 0 0,-1-1 0,0 1 0,1 0 0,-1-1 0,1 1 0,-1 0 0,1-1 0,-1 0 0,1 1 0,-1-1 0,1 0 0,-1 0 0,1 0 0,-1 0 0,1 0 0,2-1 0,-3 0 0,1 0 0,0 0 0,0 0 0,-1-1 0,1 1 0,-1-1 0,1 1 0,-1-1 0,0 0 0,0 1 0,1-1 0,-1 0 0,0 0 0,-1 0 0,1 0 0,0 0 0,0 0 0,-1 0 0,0 0 0,1-4 0,5-28 0,-2 0 0,0-55 0,2-18 0,42-152 0,-32 194 0,-2 0 0,-4-1 0,-2 0 0,-2-81 0,-7 207 0,-18 118 0,-2 19 0,21-82 0,1-70 0,-2 1 0,-1-1 0,-17 87 0,3-70 0,3-1 0,3 2 0,2-1 0,1 90 0,5-93 0,-14 88 0,8-95 0,3 0 0,1 74 0,4-123 0,1 0 0,-1 1 0,1-1 0,-1 0 0,1 0 0,0 0 0,0 0 0,1 0 0,-1 0 0,1 0 0,-1 0 0,1 0 0,0-1 0,0 1 0,0-1 0,0 1 0,1-1 0,-1 0 0,0 0 0,1 0 0,5 3 0,-3-2 0,1-1 0,0 1 0,0-1 0,0-1 0,0 1 0,0-1 0,0 0 0,0 0 0,1-1 0,-1 1 0,7-2 0,-4 0 0,0 0 0,-1 0 0,1-1 0,-1 0 0,0-1 0,1 1 0,-1-2 0,8-4 0,-12 6 0,0 0 0,-1 0 0,1-1 0,0 1 0,-1-1 0,0 0 0,0 0 0,0 0 0,0-1 0,0 1 0,-1-1 0,0 1 0,1-1 0,-1 0 0,2-6 0,-3 5 0,-1 1 0,0 0 0,0-1 0,-1 1 0,1 0 0,-1-1 0,0 1 0,0 0 0,-1 0 0,1 0 0,-1-1 0,0 2 0,0-1 0,0 0 0,0 0 0,-1 1 0,1-1 0,-5-3 0,-16-34 0,11 13 0,2 0 0,2-1 0,0 0 0,2 0 0,1-1 0,-2-45 0,9 39 0,-2-33 0,0 65 0,-1 0 0,1 0 0,-1 0 0,0 0 0,0 0 0,0 1 0,-1-1 0,1 0 0,-1 1 0,0-1 0,0 1 0,0-1 0,-3-3 0,4 6 0,0 0 0,0 1 0,1-1 0,-1 0 0,0 0 0,0 1 0,0-1 0,0 1 0,0-1 0,0 1 0,0-1 0,0 1 0,0-1 0,0 1 0,0 0 0,0 0 0,0 0 0,0-1 0,0 1 0,0 0 0,0 0 0,0 0 0,0 1 0,0-1 0,-1 0 0,1 0 0,-1 1 0,0 0 0,0 0 0,0 1 0,0-1 0,0 1 0,0-1 0,0 1 0,0 0 0,0 0 0,1 0 0,-1 0 0,-1 3 0,-2 3 0,0 0 0,1 1 0,0 0 0,1 0 0,-4 12 0,-1 33 0,3 1 0,2 0 0,6 94 0,0-46 0,-1 476 0,-2-1311 0,3 688 0,2 0 0,18-77 0,-20 107 0,-2 11 0,0-1 0,0 1 0,0-1 0,1 1 0,-1 0 0,1 0 0,0 0 0,0-1 0,0 1 0,0 1 0,0-1 0,1 0 0,0 1 0,-1-1 0,1 1 0,0 0 0,0 0 0,0 0 0,5-2 0,-7 3 0,0 1 0,1-1 0,-1 1 0,1 0 0,-1-1 0,1 1 0,-1 0 0,1 0 0,0 0 0,-1 0 0,1 0 0,-1 0 0,1 1 0,-1-1 0,1 0 0,-1 1 0,0-1 0,4 2 0,-3 0 0,0-1 0,-1 1 0,1 0 0,0-1 0,0 1 0,-1 0 0,1 0 0,-1 0 0,0 0 0,1 1 0,-1-1 0,0 0 0,0 1 0,0-1 0,0 3 0,6 31 0,-1 0 0,-2 1 0,-1-1 0,-2 1 0,-5 45 0,2-8 0,-2 464 0,1-609 0,-23-125 0,5 48 0,-39-497 0,61 738 0,-16 135 0,1-51 0,6 554 0,9-513 0,-2-1184 0,2 953 0,-1 1 0,2-1 0,-1 0 0,5-15 0,-5 25 0,0 0 0,0 1 0,0-1 0,1 0 0,-1 0 0,1 0 0,0 1 0,-1-1 0,1 1 0,4-4 0,-5 5 0,0 0 0,0 0 0,1 0 0,-1 1 0,0-1 0,1 0 0,-1 1 0,0-1 0,1 1 0,-1 0 0,1-1 0,-1 1 0,0 0 0,1 0 0,-1 0 0,1 0 0,-1 0 0,1 0 0,-1 1 0,1-1 0,-1 0 0,0 1 0,3 0 0,-1 1 0,0-1 0,-1 1 0,1 0 0,-1 0 0,0 0 0,1 1 0,-1-1 0,0 0 0,-1 1 0,1-1 0,0 1 0,-1 0 0,1 0 0,-1-1 0,0 1 0,0 0 0,0 0 0,0 0 0,0 4 0,10 62 0,-11-66 0,2 322 0,-6-151 0,4-140 0,-6 156 0,3-167 0,-1 1 0,-1-1 0,0 0 0,-2 0 0,-1-1 0,-11 23 0,-37 90 0,55-134 0,1 0 0,0 0 0,-1 0 0,1 0 0,-1 0 0,1 0 0,-1-1 0,1 1 0,-1 0 0,0 0 0,1-1 0,-1 1 0,0 0 0,1-1 0,-1 1 0,0 0 0,0-1 0,0 1 0,0-1 0,0 0 0,1 1 0,-3-1 0,2 0 0,1 0 0,-1-1 0,1 1 0,-1-1 0,0 1 0,1-1 0,-1 1 0,1-1 0,-1 1 0,1-1 0,-1 0 0,1 1 0,-1-1 0,1 0 0,0 1 0,0-1 0,-1 0 0,1 1 0,0-1 0,0 0 0,-1-1 0,-5-50 0,6 51 0,-1-32 0,2 0 0,1 0 0,2 1 0,1-1 0,2 1 0,1 0 0,1 0 0,24-52 0,-25 66 0,0-1 0,-1 0 0,-1-1 0,-1 1 0,-1-1 0,-1 0 0,0-1 0,-2 1 0,0 0 0,-1 0 0,-4-26 0,4 42 0,-1 0 0,0 1 0,-1-1 0,1 1 0,-1 0 0,1-1 0,-1 1 0,0 0 0,0 0 0,0 0 0,-1 0 0,1 0 0,-1 1 0,1-1 0,-1 1 0,0 0 0,0-1 0,0 1 0,0 1 0,-1-1 0,1 0 0,0 1 0,-1-1 0,1 1 0,-1 0 0,1 0 0,-1 1 0,0-1 0,1 1 0,-1 0 0,0 0 0,1 0 0,-1 0 0,0 1 0,-5 0 0,-3 1 0,1 1 0,-1-1 0,0 2 0,1 0 0,0 0 0,0 1 0,0 0 0,1 1 0,-19 13 0,-22 28-1365,30-27-5461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4.44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6123 3,'-97'-1,"0"-1,0 4,0 5,-106 20,-76 45,-105 53,-93 46,-406 158,-1040 369,1458-548,78-37,-266 56,573-147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57.294"/>
    </inkml:context>
    <inkml:brush xml:id="br0">
      <inkml:brushProperty name="width" value="0.1" units="cm"/>
      <inkml:brushProperty name="height" value="0.1" units="cm"/>
      <inkml:brushProperty name="color" value="#FFFFFF"/>
    </inkml:brush>
  </inkml:definitions>
  <inkml:trace contextRef="#ctx0" brushRef="#br0">40 1 24575,'0'5'0,"-1"0"0,-1-1 0,1 1 0,-1 0 0,1-1 0,-6 9 0,-7 23 0,7 38-49,3 1 1,6 89-1,-1-102-1170,-1-84-5607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08.185"/>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09.213"/>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09.655"/>
    </inkml:context>
    <inkml:brush xml:id="br0">
      <inkml:brushProperty name="width" value="0.1" units="cm"/>
      <inkml:brushProperty name="height" value="0.1" units="cm"/>
      <inkml:brushProperty name="color" value="#FFFFFF"/>
    </inkml:brush>
  </inkml:definitions>
  <inkml:trace contextRef="#ctx0" brushRef="#br0">1 7 24575,'0'-6'0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0.030"/>
    </inkml:context>
    <inkml:brush xml:id="br0">
      <inkml:brushProperty name="width" value="0.1" units="cm"/>
      <inkml:brushProperty name="height" value="0.1" units="cm"/>
      <inkml:brushProperty name="color" value="#FFFFFF"/>
    </inkml:brush>
  </inkml:definitions>
  <inkml:trace contextRef="#ctx0" brushRef="#br0">1 1 24575,'6'0'0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0.37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0.719"/>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1.079"/>
    </inkml:context>
    <inkml:brush xml:id="br0">
      <inkml:brushProperty name="width" value="0.1" units="cm"/>
      <inkml:brushProperty name="height" value="0.1" units="cm"/>
      <inkml:brushProperty name="color" value="#FFFFFF"/>
    </inkml:brush>
  </inkml:definitions>
  <inkml:trace contextRef="#ctx0" brushRef="#br0">0 1 24575,'0'6'0,"0"9"0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1.519"/>
    </inkml:context>
    <inkml:brush xml:id="br0">
      <inkml:brushProperty name="width" value="0.1" units="cm"/>
      <inkml:brushProperty name="height" value="0.1" units="cm"/>
      <inkml:brushProperty name="color" value="#FFFFFF"/>
    </inkml:brush>
  </inkml:definitions>
  <inkml:trace contextRef="#ctx0" brushRef="#br0">1 22 24575,'0'-6'0,"0"-9"0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2.249"/>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7.44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1,'0'12,"2"0,-1-1,1 1,1-1,0 1,10 21,-7-16,209 490,-103-255,359 832,-313-745,-158-339,7 16,-1 0,0 0,-2 0,0 1,4 25,-1 90,-6-102,94 952,82-3,-163-906,278 1270,-157-744,-27-109,229 988,-290-1292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4.476"/>
    </inkml:context>
    <inkml:brush xml:id="br0">
      <inkml:brushProperty name="width" value="0.1" units="cm"/>
      <inkml:brushProperty name="height" value="0.1" units="cm"/>
      <inkml:brushProperty name="color" value="#FFFFFF"/>
    </inkml:brush>
  </inkml:definitions>
  <inkml:trace contextRef="#ctx0" brushRef="#br0">74 408 24575,'0'-6'0,"0"-9"0,0-7 0,0-7 0,0-5 0,-6 4 0,-2 1 0,0-2 0,2-1 0,1-1 0,2-2 0,-4 5 0,-3 2 0,2-1 0,-4 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5.573"/>
    </inkml:context>
    <inkml:brush xml:id="br0">
      <inkml:brushProperty name="width" value="0.1" units="cm"/>
      <inkml:brushProperty name="height" value="0.1" units="cm"/>
      <inkml:brushProperty name="color" value="#FFFFFF"/>
    </inkml:brush>
  </inkml:definitions>
  <inkml:trace contextRef="#ctx0" brushRef="#br0">0 1 24575,'6'0'0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5.933"/>
    </inkml:context>
    <inkml:brush xml:id="br0">
      <inkml:brushProperty name="width" value="0.1" units="cm"/>
      <inkml:brushProperty name="height" value="0.1" units="cm"/>
      <inkml:brushProperty name="color" value="#FFFFFF"/>
    </inkml:brush>
  </inkml:definitions>
  <inkml:trace contextRef="#ctx0" brushRef="#br0">0 0 24575,'0'7'0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6.292"/>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6.651"/>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7.010"/>
    </inkml:context>
    <inkml:brush xml:id="br0">
      <inkml:brushProperty name="width" value="0.1" units="cm"/>
      <inkml:brushProperty name="height" value="0.1" units="cm"/>
      <inkml:brushProperty name="color" value="#FFFFFF"/>
    </inkml:brush>
  </inkml:definitions>
  <inkml:trace contextRef="#ctx0" brushRef="#br0">0 1 24575,'0'0'-8191</inkml:trace>
  <inkml:trace contextRef="#ctx0" brushRef="#br0" timeOffset="1">0 39 24575,'0'6'0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7.354"/>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7.731"/>
    </inkml:context>
    <inkml:brush xml:id="br0">
      <inkml:brushProperty name="width" value="0.1" units="cm"/>
      <inkml:brushProperty name="height" value="0.1" units="cm"/>
      <inkml:brushProperty name="color" value="#FFFFFF"/>
    </inkml:brush>
  </inkml:definitions>
  <inkml:trace contextRef="#ctx0" brushRef="#br0">0 1 24575,'0'6'0</inkml:trace>
  <inkml:trace contextRef="#ctx0" brushRef="#br0" timeOffset="1">0 38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8.090"/>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8.450"/>
    </inkml:context>
    <inkml:brush xml:id="br0">
      <inkml:brushProperty name="width" value="0.1" units="cm"/>
      <inkml:brushProperty name="height" value="0.1" units="cm"/>
      <inkml:brushProperty name="color" value="#FFFFFF"/>
    </inkml:brush>
  </inkml:definitions>
  <inkml:trace contextRef="#ctx0" brushRef="#br0">1 1 24575,'0'6'0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7.83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8.811"/>
    </inkml:context>
    <inkml:brush xml:id="br0">
      <inkml:brushProperty name="width" value="0.1" units="cm"/>
      <inkml:brushProperty name="height" value="0.1" units="cm"/>
      <inkml:brushProperty name="color" value="#FFFFFF"/>
    </inkml:brush>
  </inkml:definitions>
  <inkml:trace contextRef="#ctx0" brushRef="#br0">246 0 24575,'0'0'-8191</inkml:trace>
  <inkml:trace contextRef="#ctx0" brushRef="#br0" timeOffset="1">136 0 24575,'-6'0'0,"-9"0"0,-8 0 0,-5 0 0,-6 0 0,4 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9.218"/>
    </inkml:context>
    <inkml:brush xml:id="br0">
      <inkml:brushProperty name="width" value="0.1" units="cm"/>
      <inkml:brushProperty name="height" value="0.1" units="cm"/>
      <inkml:brushProperty name="color" value="#FFFFFF"/>
    </inkml:brush>
  </inkml:definitions>
  <inkml:trace contextRef="#ctx0" brushRef="#br0">0 29 24575,'0'-6'0,"6"-3"0,9-5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9.564"/>
    </inkml:context>
    <inkml:brush xml:id="br0">
      <inkml:brushProperty name="width" value="0.1" units="cm"/>
      <inkml:brushProperty name="height" value="0.1" units="cm"/>
      <inkml:brushProperty name="color" value="#FFFFFF"/>
    </inkml:brush>
  </inkml:definitions>
  <inkml:trace contextRef="#ctx0" brushRef="#br0">1 0 24575,'6'0'0,"2"7"0,0 7 0,-2 9 0,-1-1-8191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9.924"/>
    </inkml:context>
    <inkml:brush xml:id="br0">
      <inkml:brushProperty name="width" value="0.1" units="cm"/>
      <inkml:brushProperty name="height" value="0.1" units="cm"/>
      <inkml:brushProperty name="color" value="#FFFFFF"/>
    </inkml:brush>
  </inkml:definitions>
  <inkml:trace contextRef="#ctx0" brushRef="#br0">0 0 24575,'0'6'0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36.350"/>
    </inkml:context>
    <inkml:brush xml:id="br0">
      <inkml:brushProperty name="width" value="0.1" units="cm"/>
      <inkml:brushProperty name="height" value="0.1" units="cm"/>
      <inkml:brushProperty name="color" value="#FFFFFF"/>
    </inkml:brush>
  </inkml:definitions>
  <inkml:trace contextRef="#ctx0" brushRef="#br0">39 1 24575,'2'0'0,"1"0"0,-1 0 0,0 0 0,1 0 0,-1 1 0,1-1 0,-1 1 0,0-1 0,1 1 0,-1 0 0,0 0 0,0 0 0,0 0 0,1 0 0,-1 0 0,0 1 0,0-1 0,-1 1 0,1-1 0,0 1 0,-1 0 0,1 0 0,0-1 0,-1 1 0,0 0 0,0 1 0,1-1 0,-1 0 0,0 0 0,-1 0 0,1 1 0,0-1 0,-1 0 0,1 1 0,-1-1 0,0 0 0,0 1 0,0-1 0,0 1 0,0-1 0,0 1 0,-1-1 0,1 0 0,-1 1 0,1-1 0,-1 0 0,0 0 0,0 1 0,-2 2 0,-12 21 0,2 0 0,1 1 0,1 0 0,2 1 0,0 0 0,2 0 0,1 1 0,2 0 0,0 0 0,2 1 0,4 58 0,-2-85 4,0 0 0,1 1-1,-1-1 1,1 0 0,0 0 0,0 1-1,0-1 1,1 0 0,-1 0 0,1 0-1,-1 0 1,1 0 0,0-1 0,0 1-1,1-1 1,-1 1 0,0-1 0,1 0-1,0 1 1,-1-1 0,1-1 0,0 1-1,0 0 1,0-1 0,0 1 0,0-1-1,0 0 1,1 0 0,-1 0 0,0-1-1,5 1 1,-4 0-66,1-1 0,-1 0 0,1 0 0,-1-1 1,1 1-1,-1-1 0,1 0 0,-1 0 0,0-1 0,1 1 0,-1-1 0,0 0 1,0 0-1,0 0 0,-1-1 0,1 1 0,0-1 0,-1 0 0,0 0 0,1 0 1,-1-1-1,0 1 0,2-5 0,7-14-6764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37.837"/>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39.072"/>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05.796"/>
    </inkml:context>
    <inkml:brush xml:id="br0">
      <inkml:brushProperty name="width" value="0.1" units="cm"/>
      <inkml:brushProperty name="height" value="0.1" units="cm"/>
      <inkml:brushProperty name="color" value="#FFFFFF"/>
    </inkml:brush>
  </inkml:definitions>
  <inkml:trace contextRef="#ctx0" brushRef="#br0">78 78 24575,'-1'24'0,"-2"0"0,0 0 0,-8 26 0,-6 47 0,15-74 0,2-48 0,0 2 0,-1-39 0,-1 38 0,2 0 0,0 0 0,1 0 0,9-40 0,-10 63 0,0 0 0,0 0 0,0 1 0,0-1 0,0 0 0,0 0 0,0 0 0,0 1 0,1-1 0,-1 0 0,0 1 0,1-1 0,-1 0 0,0 0 0,1 1 0,-1-1 0,1 1 0,-1-1 0,1 0 0,-1 1 0,1-1 0,0 1 0,-1-1 0,1 1 0,-1 0 0,1-1 0,1 0 0,7 19 0,0 36 0,-8 174 0,-2-162 0,0-110 0,-2 19 0,2 0 0,1 0 0,0 0 0,2 0 0,9-42 0,-10 65 0,-1 0 0,1-1 0,0 1 0,0 0 0,0 0 0,1 0 0,-1 1 0,0-1 0,1 0 0,-1 0 0,4-2 0,-4 3 0,-1 1 0,1 0 0,0-1 0,-1 1 0,1 0 0,0-1 0,-1 1 0,1 0 0,0 0 0,0 0 0,-1 0 0,1 0 0,0 0 0,0 0 0,-1 0 0,1 0 0,0 0 0,-1 0 0,1 0 0,0 0 0,0 1 0,-1-1 0,1 0 0,1 1 0,0 1 0,0 0 0,0 0 0,0 0 0,0 0 0,0 0 0,0 1 0,-1-1 0,1 1 0,-1-1 0,1 1 0,-1 0 0,0 0 0,0-1 0,0 1 0,0 0 0,0 4 0,4 35 0,-2 0 0,-5 76 0,2-106 0,-2-405 0,-3 487 0,-23 128 0,27-215 0,-10 50 0,-23 68 0,8-37 0,11-51 0,5-28 0,9-10 0,0 1 0,1 0 0,-1-1 0,1 1 0,-1-1 0,0 1 0,1-1 0,-1 1 0,1-1 0,0 1 0,-1-1 0,1 1 0,-1-1 0,1 0 0,0 1 0,-1-1 0,1 0 0,0 1 0,0-1 0,-1 0 0,1 0 0,0 1 0,0-2 0,-5-27 0,2 0 0,0 0 0,2 1 0,1-1 0,6-38 0,-6 63 0,0 1 0,1-1 0,-1 1 0,1 0 0,0-1 0,0 1 0,0 0 0,1-1 0,-1 1 0,1 0 0,3-4 0,-5 6 0,0 1 0,1 0 0,-1-1 0,0 1 0,1 0 0,-1 0 0,1-1 0,-1 1 0,1 0 0,-1 0 0,1-1 0,-1 1 0,1 0 0,-1 0 0,1 0 0,-1 0 0,1 0 0,-1 0 0,1 0 0,-1 0 0,1 0 0,-1 0 0,1 0 0,-1 0 0,1 0 0,-1 0 0,1 0 0,0 1 0,17 20 0,-13-10 0,0 1 0,0 0 0,-2 0 0,1 0 0,-1 0 0,-1 1 0,1 24 0,-4 97 0,-2-71 0,2 84-1365,1-116-5461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32.245"/>
    </inkml:context>
    <inkml:brush xml:id="br0">
      <inkml:brushProperty name="width" value="0.35" units="cm"/>
      <inkml:brushProperty name="height" value="0.35" units="cm"/>
      <inkml:brushProperty name="color" value="#FFFFFF"/>
    </inkml:brush>
  </inkml:definitions>
  <inkml:trace contextRef="#ctx0" brushRef="#br0">121 706 24575,'4'0'0,"1"0"0,0 1 0,-1-1 0,1 1 0,-1 0 0,1 0 0,-1 1 0,1-1 0,-1 1 0,0 0 0,0 0 0,0 1 0,0-1 0,0 1 0,0 0 0,5 5 0,-3-1 0,-1 0 0,1 0 0,-2 0 0,1 1 0,-1 0 0,0-1 0,0 1 0,3 12 0,0 6 0,-1 1 0,-1 0 0,-2 0 0,1 49 0,-6 294 0,2-361 0,0 0 0,-1 0 0,0 0 0,0 0 0,-1-1 0,0 1 0,0 0 0,-1-1 0,-7 14 0,8-18 0,0-1 0,-1 1 0,1-1 0,-1 0 0,0 0 0,0 0 0,0-1 0,0 1 0,0-1 0,-1 0 0,1 1 0,-1-1 0,1-1 0,-1 1 0,0-1 0,0 1 0,0-1 0,0 0 0,0 0 0,0-1 0,0 1 0,0-1 0,-5 0 0,7 0 0,-1 0 0,1 0 0,0 0 0,-1 0 0,1 0 0,0 0 0,-1-1 0,1 1 0,0-1 0,-1 0 0,1 0 0,0 0 0,0 0 0,0 0 0,0 0 0,0 0 0,0-1 0,0 1 0,-3-4 0,4 3 0,0 0 0,0 0 0,0 0 0,0 0 0,0 0 0,1-1 0,-1 1 0,1 0 0,-1 0 0,1-1 0,0 1 0,0 0 0,0-1 0,0 1 0,1 0 0,0-4 0,3-9 0,1 0 0,0 0 0,1 1 0,15-24 0,-17 30 0,23-36 0,51-65 0,-19 29 0,-38 48 0,1 2 0,1 0 0,2 1 0,1 1 0,1 2 0,32-25 0,-36 35 0,46-36 0,-63 47 0,-1 0 0,0 0 0,-1 0 0,1 0 0,-1-1 0,0 0 0,0 0 0,-1 0 0,5-10 0,-8 15 0,1 0 0,0 0 0,-1 0 0,0 0 0,1 0 0,-1-1 0,0 1 0,0 0 0,1 0 0,-1-1 0,0 1 0,0 0 0,-1 0 0,1 0 0,0-1 0,0 1 0,0 0 0,-1 0 0,1 0 0,-1-1 0,1 1 0,-1 0 0,1 0 0,-1 0 0,0 0 0,1 0 0,-1 0 0,0 0 0,0 0 0,0 0 0,0 1 0,0-1 0,0 0 0,0 0 0,0 1 0,0-1 0,0 1 0,0-1 0,0 1 0,0-1 0,0 1 0,-1 0 0,1-1 0,0 1 0,0 0 0,-1 0 0,1 0 0,0 0 0,-2 0 0,-11 0 0,1 1 0,-1 0 0,-24 6 0,15-3 0,-65 5 0,-1-5 0,-142-10 0,227 6 0,1 0 0,-1-1 0,1 1 0,0-1 0,-1 0 0,1 0 0,0 0 0,0 0 0,-1-1 0,1 1 0,0-1 0,0 0 0,1 0 0,-1 0 0,0 0 0,1 0 0,-1-1 0,1 1 0,0-1 0,-3-4 0,2 3 0,1-1 0,0 0 0,1 0 0,-1 0 0,1 0 0,0 0 0,0 0 0,1 0 0,0 0 0,0 0 0,0 0 0,1-7 0,2-6 0,0 1 0,2 0 0,0 0 0,1 0 0,0 0 0,17-28 0,-14 31 0,0 0 0,0 1 0,2 0 0,0 1 0,0 0 0,1 1 0,0 0 0,1 1 0,0 0 0,15-8 0,6 1 0,1 1 0,0 1 0,43-11 0,-75 25 0,-1 1 0,1-1 0,0 0 0,-1 0 0,1-1 0,-1 1 0,1-1 0,-1 1 0,0-1 0,0 1 0,0-1 0,1 0 0,-2 0 0,1 0 0,0-1 0,0 1 0,-1 0 0,1-1 0,-1 1 0,0-1 0,1 1 0,-1-1 0,0 1 0,-1-1 0,2-4 0,-2 4 0,0 1 0,-1-1 0,1 1 0,-1-1 0,1 1 0,-1-1 0,0 1 0,0-1 0,0 1 0,0 0 0,0-1 0,-1 1 0,1 0 0,-1 0 0,1 0 0,-1 0 0,0 0 0,0 1 0,0-1 0,0 0 0,0 1 0,0-1 0,0 1 0,-1 0 0,1 0 0,0 0 0,-1 0 0,-3-1 0,-10-3 0,0 1 0,0 0 0,0 2 0,-1 0 0,-23-1 0,-91 8 0,49-1 0,59-3 0,25-1 0,35 0 0,-27 0 0,283 0 0,-379 1 0,-109-4 0,157-7 0,28 2 0,10 7 0,0 0 0,1 1 0,-1-1 0,1 1 0,-1-1 0,1 0 0,-1 1 0,1-1 0,-1 1 0,1 0 0,-1-1 0,1 1 0,0-1 0,-1 1 0,1 0 0,0-1 0,-1 1 0,1 0 0,0 0 0,0 0 0,-1 0 0,1-1 0,1 1 0,17-3 0,1 0 0,0 1 0,0 0 0,1 2 0,22 2 0,-24 0 0,1-1 0,0-2 0,-1 0 0,1 0 0,21-6 0,-40 7 0,-1 0 0,1 0 0,0 0 0,-1 0 0,1 0 0,0 0 0,0 0 0,-1-1 0,1 1 0,0 0 0,-1 0 0,1-1 0,0 1 0,-1 0 0,1-1 0,-1 1 0,1-1 0,0 1 0,-1 0 0,1-1 0,-1 1 0,1-1 0,-1 0 0,1 1 0,-1-1 0,0 1 0,1-1 0,-1 0 0,1 0 0,-20-8 0,-34 1 0,41 7 0,-39-2 0,-97-18 0,120 17 0,22 4 0,1 0 0,0-1 0,-1 1 0,1-1 0,0-1 0,0 1 0,0-1 0,0 1 0,0-2 0,0 1 0,0 0 0,1-1 0,-6-4 0,10 7 0,0-1 0,0 1 0,-1-1 0,1 1 0,0-1 0,0 1 0,1-1 0,-1 1 0,0-1 0,0 1 0,0-1 0,0 1 0,0-1 0,0 1 0,1-1 0,-1 1 0,0-1 0,0 1 0,1 0 0,-1-1 0,0 1 0,1-1 0,-1 1 0,0 0 0,1-1 0,-1 1 0,1 0 0,-1 0 0,0-1 0,1 1 0,-1 0 0,1 0 0,-1 0 0,1-1 0,-1 1 0,1 0 0,-1 0 0,1 0 0,-1 0 0,1 0 0,-1 0 0,1 0 0,-1 0 0,1 0 0,26-5 0,39 0 0,0 2 0,103 10 0,-160-6 0,1 0 0,0 0 0,-1 1 0,1 1 0,-1-1 0,0 2 0,0-1 0,13 8 0,-18-8 0,0-1 0,0 1 0,-1 0 0,1 1 0,-1-1 0,0 0 0,0 1 0,0 0 0,0 0 0,-1 0 0,1 0 0,-1 0 0,0 0 0,0 1 0,-1-1 0,0 1 0,1-1 0,-1 1 0,0 5 0,4 47 26,-3 1 1,-7 72-1,1-6-1470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58.832"/>
    </inkml:context>
    <inkml:brush xml:id="br0">
      <inkml:brushProperty name="width" value="0.35" units="cm"/>
      <inkml:brushProperty name="height" value="0.35" units="cm"/>
      <inkml:brushProperty name="color" value="#FFFFFF"/>
    </inkml:brush>
  </inkml:definitions>
  <inkml:trace contextRef="#ctx0" brushRef="#br0">782 0 24575,'2'54'0,"15"79"0,-9-78 0,3 73 0,-13 1234 0,3-1343 0,0-1 0,1 1 0,1-1 0,0 0 0,2 0 0,6 17 0,49 95 0,-31-72 0,-27-54 0,0 1 0,-1 0 0,1 0 0,-1 0 0,0 0 0,0 0 0,0 1 0,-1-1 0,0 0 0,0 0 0,0 0 0,0 0 0,-1 1 0,-3 9 0,-1 1 0,-1 0 0,-1 0 0,-11 19 0,9-21 0,2 1 0,0 1 0,-9 27 0,10-5 0,1 0 0,2 0 0,2 1 0,4 54 0,0-8 0,-1-68 0,0 0 0,1 0 0,1 0 0,0-1 0,1 1 0,12 23 0,-9-20 0,-1 0 0,0 1 0,6 34 0,4 42 0,-9-60 0,-1 1 0,1 47 0,-9-18 0,0-40 0,1-1 0,1 1 0,1-1 0,10 46 0,-5-44 0,-1 1 0,-1 0 0,-2 0 0,-1 0 0,-3 59 0,1-84 0,-1 0 0,1 0 0,-1 1 0,-1-1 0,1 0 0,0-1 0,-1 1 0,0 0 0,0 0 0,0-1 0,0 1 0,-1-1 0,1 0 0,-1 1 0,-6 4 0,3-3 0,0-1 0,0 0 0,-1 0 0,1 0 0,-1-1 0,0 0 0,0-1 0,-9 3 0,-10 1 0,0-2 0,0-1 0,-52-1 0,-366-5 0,439 4 0,-1-1 0,1 0 0,0 0 0,-1-1 0,1 0 0,0 0 0,0 0 0,0-1 0,0 1 0,0-1 0,0 0 0,0-1 0,0 1 0,-7-6 0,8 4 0,1 0 0,0 0 0,0 0 0,1 0 0,-1-1 0,1 1 0,0-1 0,0 1 0,0-1 0,1 0 0,0 0 0,0 0 0,0 0 0,0 0 0,1 0 0,0-6 0,2-306 0,2 109 0,-2 184 0,1 1 0,0-1 0,2 1 0,1 0 0,13-33 0,-10 31 0,-1-1 0,-2 0 0,8-51 0,-12-286 0,-5 173 0,3-472 0,1 643 0,1 1 0,1 0 0,1-1 0,1 1 0,0 1 0,12-25 0,-9 22 0,-1 0 0,-1 0 0,0-1 0,4-41 0,-8-238 0,-4 154 0,1 136 0,1 0 0,-1 0 0,-1 0 0,0 0 0,0 0 0,-1 0 0,0 1 0,-1-1 0,0 1 0,0 0 0,-1 0 0,-11-15 0,-3 1 0,-1 1 0,-45-39 0,54 51 0,8 8 0,1 0 0,-1-1 0,1 1 0,-1-1 0,1 0 0,0 0 0,0 1 0,0-1 0,1 0 0,-1-1 0,1 1 0,0 0 0,-2-5 0,3 7 0,0 0 0,0 0 0,0 1 0,0-1 0,0 0 0,0 0 0,0 0 0,1 1 0,-1-1 0,0 0 0,0 0 0,1 1 0,-1-1 0,0 0 0,1 0 0,-1 1 0,1-1 0,-1 0 0,1 1 0,-1-1 0,1 1 0,1-2 0,0 1 0,0 0 0,0 0 0,1 0 0,-1 0 0,0 0 0,1 1 0,-1-1 0,0 1 0,1 0 0,-1-1 0,4 1 0,0 0 0,1 1 0,-1-1 0,0 1 0,1 0 0,-1 1 0,0-1 0,0 1 0,0 1 0,0-1 0,0 1 0,-1 0 0,1 0 0,-1 0 0,0 1 0,6 4 0,5 8 0,0 0 0,-1 0 0,12 20 0,-12-17 0,0-1 0,18 16 0,-17-19 0,4 2 0,32 37 0,-46-47 0,-1 0 0,0 1 0,0 0 0,-1 0 0,0 0 0,-1 0 0,1 1 0,-1-1 0,1 12 0,4 17 0,4 15 0,-3 1 0,5 79 0,-16-746 0,2 608 0,0 0 0,0 0 0,0 1 0,-1-1 0,0 1 0,0-1 0,-1 0 0,1 1 0,-1 0 0,0-1 0,-4-4 0,4 7 0,0 0 0,0 1 0,-1-1 0,0 1 0,0-1 0,1 1 0,-1 0 0,0 0 0,-1 0 0,1 1 0,0-1 0,0 1 0,-1-1 0,1 1 0,-1 0 0,1 1 0,-1-1 0,-6 0 0,-44-3 0,-1 3 0,-87 7 0,126-4 0,1 1 0,0 0 0,-1 1 0,1 1 0,0 0 0,1 1 0,-1 0 0,-26 17 0,34-18 0,0 0 0,0 0 0,0 1 0,0 0 0,1 0 0,0 1 0,0 0 0,1 0 0,0 0 0,0 0 0,1 1 0,0 0 0,0 0 0,0 0 0,1 0 0,1 1 0,-3 11 0,-1 57 0,3-1 0,11 121 0,10-42 0,2 38 0,-20-186 0,-1 0 0,2 0 0,-1 0 0,1 0 0,0-1 0,0 1 0,1 0 0,0-1 0,0 1 0,1-1 0,0 0 0,0 1 0,0-1 0,1-1 0,-1 1 0,2 0 0,-1-1 0,0 0 0,1 0 0,0 0 0,0-1 0,10 7 0,-2-1 0,-1 1 0,1 0 0,-2 1 0,0 1 0,0-1 0,-2 2 0,1-1 0,9 21 0,-5-4 0,-2-1 0,-1 2 0,10 41 0,-17-56 0,1 1 0,13 28 0,-17-42 0,0 0 0,0 0 0,1-1 0,-1 1 0,1 0 0,-1-1 0,1 1 0,0-1 0,0 0 0,0 0 0,1 1 0,-1-1 0,0-1 0,1 1 0,-1 0 0,1-1 0,0 1 0,0-1 0,-1 0 0,1 1 0,0-2 0,0 1 0,0 0 0,4 0 0,-6-1 0,1-1 0,-1 1 0,1-1 0,-1 1 0,1-1 0,-1 0 0,0 1 0,1-1 0,-1 0 0,0 0 0,0 0 0,1 0 0,-1 0 0,0 0 0,0 0 0,0-1 0,0 1 0,0 0 0,0 0 0,-1-1 0,1 1 0,0-1 0,-1 1 0,1-1 0,0-2 0,9-48 0,-8 40 0,41-219 0,-16 100 0,-6 0 0,5-154 0,-30-86 0,41 1122 0,-35-640 0,-3 110 0,-1-176 0,-2-2 0,-21 86 0,9-61 0,3 1 0,3 0 0,-1 74 0,12 213 0,3-139 0,-4-154 0,2 1 0,19 103 0,-16-127 0,-1 0 0,-2 68 0,-3-67 0,2 0 0,9 57 0,-8-91 0,-1-1 0,1 1 0,0-1 0,1 0 0,0 0 0,-1 0 0,2 0 0,-1 0 0,1-1 0,0 1 0,0-1 0,0 0 0,1 0 0,0-1 0,6 6 0,-8-8 0,0 0 0,1 0 0,-1 0 0,1-1 0,-1 1 0,1-1 0,-1 0 0,1 0 0,0 0 0,0-1 0,0 1 0,-1-1 0,1 0 0,0 0 0,0 0 0,0 0 0,0-1 0,-1 1 0,1-1 0,0 0 0,-1 0 0,1-1 0,0 1 0,-1-1 0,0 0 0,1 0 0,5-4 0,-5 2 0,1 0 0,0-1 0,-1 1 0,0-1 0,0 0 0,-1 0 0,1-1 0,-1 1 0,0-1 0,-1 0 0,1 1 0,-1-1 0,0 0 0,0-1 0,-1 1 0,0 0 0,0-8 0,2-16 0,-2 0 0,-5-43 0,2 31 0,1 14 0,-1-445 0,20 308 0,2-55 0,-21 145 0,0 48 0,0-1 0,1 0 0,2 0 0,1 0 0,1 0 0,1 1 0,12-34 0,-5 28 0,-2-1 0,-1-1 0,6-47 0,-7 46 0,19-59 0,-17 66 0,-2 0 0,0-1 0,4-45 0,-13-113 0,-1 4 0,3 162 0,1-1 0,2 0 0,0 1 0,2 0 0,14-40 0,-6 32 0,-1-1 0,-2 0 0,-1 0 0,-1-1 0,-2-1 0,-1 1 0,2-48 0,-7 47 0,2 0 0,13-64 0,-9 45 0,-2-1 0,-3-70 0,-2 104 0,1 424 0,-4 191 0,0-515 0,-4-1 0,-3 1 0,-34 123 0,27-124 0,-13 157 0,7-38 0,13-155 0,-2 0 0,-2-1 0,-32 69 0,23-60 0,-27 93 0,17-40 0,23-76 0,0 1 0,2 0 0,1 1 0,-3 36 0,9-48 0,0 1 0,-2 0 0,0 0 0,-1-1 0,-2 1 0,1-1 0,-12 23 0,17-42 0,0 1 0,0-1 0,0 0 0,0 1 0,-1-1 0,1 0 0,0 0 0,0 1 0,0-1 0,0 0 0,-1 0 0,1 1 0,0-1 0,0 0 0,-1 0 0,1 0 0,0 1 0,0-1 0,-1 0 0,1 0 0,0 0 0,0 0 0,-1 0 0,1 0 0,0 1 0,-1-1 0,1 0 0,0 0 0,0 0 0,-1 0 0,1 0 0,0 0 0,-1 0 0,1 0 0,0 0 0,-1-1 0,1 1 0,0 0 0,0 0 0,-1 0 0,1 0 0,-8-15 0,0-23 0,-1-257 0,10 244 0,-1 44 0,0 0 0,-1 0 0,0 0 0,0 0 0,0 0 0,-1 0 0,0 0 0,-4-8 0,5 14 0,1-1 0,-1 1 0,0-1 0,0 1 0,0-1 0,0 1 0,0 0 0,0-1 0,0 1 0,-1 0 0,1 0 0,0 0 0,-1 0 0,1 0 0,-1 0 0,1 0 0,-1 1 0,1-1 0,-1 1 0,1-1 0,-1 1 0,0-1 0,1 1 0,-1 0 0,0 0 0,0-1 0,1 1 0,-1 1 0,0-1 0,1 0 0,-1 0 0,0 1 0,1-1 0,-1 1 0,0-1 0,1 1 0,-1-1 0,1 1 0,-1 0 0,-1 1 0,-17 12 0,1 0 0,0 1 0,1 1 0,1 1 0,1 0 0,0 1 0,1 1 0,1 0 0,1 1 0,-13 25 0,19-29 0,0 1 0,2-1 0,0 1 0,0 1 0,2-1 0,0 0 0,0 28 0,8 129 0,0-71 0,-5-4 0,-2-52 0,2-1 0,3 1 0,12 74 0,-6-77 0,-3-1 0,0 49 0,-1-25 0,11 47 0,-9-71 0,4 66 0,-10 434 0,-3-261 0,4-309 0,1 0 0,7-31 0,-6 40 0,-1 0 0,0 1 0,-1-1 0,-1 0 0,0 0 0,-2 0 0,0 0 0,-5-25 0,3 36 0,0 0 0,-1 0 0,0 1 0,0 0 0,0 0 0,-1 0 0,0 0 0,0 1 0,-1-1 0,1 2 0,-1-1 0,0 0 0,0 1 0,-1 0 0,-8-3 0,5 1 0,0-1 0,0 0 0,0-1 0,-15-15 0,13 7 0,1-1 0,1 0 0,1 0 0,-14-36 0,3 7 0,14 55 0,1 1 0,1 0 0,0 1 0,-5 19 0,0 30 0,4 0 0,1 1 0,7 82 0,0-35 0,-3 791 0,19-666 0,0 9 0,-21 1079 0,2-1316 0,0 1 0,0-1 0,0 0 0,1 0 0,-1 1 0,1-1 0,1 0 0,-1 0 0,1 0 0,0 0 0,0 0 0,0 0 0,1 0 0,5 7 0,-4-8 0,0-1 0,0 0 0,0 0 0,0-1 0,0 1 0,1-1 0,-1 0 0,1 0 0,-1-1 0,1 1 0,0-1 0,0 0 0,0 0 0,0 0 0,0-1 0,6 0 0,236-2 0,-83-3 0,-71 7 0,107-4 0,-196 1 0,0 1 0,0-1 0,-1 0 0,1 0 0,-1-1 0,1 1 0,-1-1 0,1 0 0,-1 1 0,0-2 0,0 1 0,0 0 0,0-1 0,0 1 0,0-1 0,-1 0 0,1 1 0,-1-2 0,0 1 0,0 0 0,0 0 0,0 0 0,-1-1 0,1 1 0,-1-1 0,0 0 0,0 1 0,0-1 0,0 0 0,0-4 0,1-12 0,-1 1 0,0-1 0,-1 0 0,-4-28 0,-1 22 0,-1 1 0,-1-1 0,-1 1 0,-20-41 0,1-2 0,-32-129 0,52 152 0,1 0 0,2 0 0,3-1 0,5-61 0,-2 4 0,-2-2403 0,1 2501 0,-1 0 0,0 0 0,0 0 0,-1 0 0,0 0 0,0 0 0,0 0 0,0 1 0,-1-1 0,0 0 0,1 1 0,-2-1 0,1 1 0,-1-1 0,-4-5 0,3 6 0,0 1 0,0 0 0,-1 1 0,1-1 0,-1 1 0,1-1 0,-1 1 0,0 1 0,0-1 0,0 1 0,0 0 0,0 0 0,0 0 0,0 1 0,-7-1 0,7 1 0,0 0 0,1-1 0,-1 2 0,0-1 0,0 0 0,1 1 0,-1 0 0,0 0 0,1 0 0,-1 1 0,1 0 0,-1 0 0,1 0 0,0 0 0,0 0 0,0 1 0,0 0 0,-3 3 0,0 2 0,1 0 0,0 1 0,0-1 0,1 1 0,0 0 0,1 1 0,-5 13 0,-4 14 0,2 1 0,1 0 0,2 0 0,2 1 0,2-1 0,1 1 0,3 47 0,3 342 0,-2-391 0,3-1 0,9 43 0,-5-39 0,3 62 0,-10-64 0,-4 291 0,2-326 0,1 1 0,0-1 0,-1 0 0,0 1 0,0-1 0,0 0 0,0 0 0,-1 0 0,-2 5 0,4-8 0,0 0 0,0 1 0,0-1 0,0 0 0,0 0 0,-1 0 0,1 0 0,0 1 0,0-1 0,0 0 0,0 0 0,-1 0 0,1 0 0,0 0 0,0 0 0,0 0 0,-1 0 0,1 1 0,0-1 0,0 0 0,0 0 0,-1 0 0,1 0 0,0 0 0,0 0 0,0 0 0,-1 0 0,1 0 0,0 0 0,0-1 0,0 1 0,-1 0 0,1 0 0,0 0 0,0 0 0,0 0 0,-1 0 0,1 0 0,0 0 0,0-1 0,0 1 0,0 0 0,-1 0 0,1 0 0,-7-22 0,-36-287 0,39 247 0,5 43 0,-2-1 0,0 0 0,-1 1 0,-1 0 0,-1 0 0,-1 0 0,0 0 0,-9-20 0,14 39 0,-1-1 0,1 0 0,0 0 0,-1 1 0,1-1 0,0 0 0,-1 1 0,1-1 0,-1 0 0,1 1 0,-1-1 0,1 1 0,-1-1 0,1 1 0,-1-1 0,0 1 0,1-1 0,-1 1 0,0-1 0,1 1 0,-1 0 0,0-1 0,1 1 0,-1 0 0,-1 0 0,-9 13 0,2 34 0,1 72 0,10 133 0,2-80 0,-4 1444 0,-1-1608 0,1 0 0,1 1 0,-1-1 0,2 0 0,-1 0 0,1 0 0,0 1 0,1-2 0,0 1 0,5 11 0,-5-15 0,0 0 0,0-1 0,0 1 0,0-1 0,1 0 0,-1 0 0,1 0 0,0 0 0,0-1 0,0 1 0,0-1 0,0 0 0,0 0 0,1-1 0,-1 1 0,1-1 0,-1 0 0,1 0 0,-1 0 0,6-1 0,23 3 40,0-1 0,59-4 0,-82 1-146,0 0 0,0-1 0,0 0 0,0 0 0,-1-1 0,1 0-1,-1-1 1,1 0 0,-1 0 0,-1-1 0,1 0 0,-1-1 0,11-9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5.237"/>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509 5,'-55'-1,"39"-1,-1 1,1 0,-1 2,1 0,0 1,-1 0,1 1,0 1,-24 9,-89 66,100-60,9-6,8-6,1 0,0 1,-19 18,28-24,-1 0,1 1,0 0,0-1,0 1,1 0,-1 0,1 0,-1 0,1 0,0 1,0-1,0 0,1 0,-1 1,1-1,0 0,0 1,0-1,1 7,0-7,1 0,0 0,0 0,0 0,0 0,0 0,0 0,1-1,-1 1,1-1,0 1,0-1,0 0,0 0,0-1,0 1,0-1,1 1,-1-1,1 0,5 1,-3 0,1 1,-1-1,0 1,1 1,7 5,33 33,-25-24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3:01:04.26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20.675"/>
    </inkml:context>
    <inkml:brush xml:id="br0">
      <inkml:brushProperty name="width" value="0.35" units="cm"/>
      <inkml:brushProperty name="height" value="0.35" units="cm"/>
      <inkml:brushProperty name="color" value="#FFFFFF"/>
    </inkml:brush>
  </inkml:definitions>
  <inkml:trace contextRef="#ctx0" brushRef="#br0">633 1659 24575,'2'1'0,"0"-1"0,0 1 0,0 0 0,0-1 0,0 1 0,0 0 0,0 1 0,0-1 0,-1 0 0,1 0 0,0 1 0,-1-1 0,1 1 0,-1-1 0,1 1 0,-1 0 0,0-1 0,0 1 0,2 4 0,17 38 0,-16-33 0,-1 0 0,0 0 0,-1 0 0,0 0 0,0 1 0,-2-1 0,1 1 0,-3 20 0,2-29 0,-1-1 0,1 1 0,-1 0 0,0 0 0,0-1 0,1 1 0,-2-1 0,1 1 0,0-1 0,-1 1 0,1-1 0,-1 0 0,1 0 0,-1 0 0,0 0 0,0 0 0,0 0 0,0 0 0,0 0 0,-1-1 0,1 1 0,-1-1 0,1 0 0,-1 0 0,1 0 0,-1 0 0,1 0 0,-1 0 0,0-1 0,1 1 0,-1-1 0,0 0 0,0 0 0,0 0 0,1 0 0,-1 0 0,0 0 0,1-1 0,-1 0 0,0 1 0,-2-2 0,-82-12 0,-1 5 0,0 3 0,-90 6 0,118 0 0,54 0 0,1 0 0,-1 0 0,0 0 0,1-1 0,-1 0 0,1 0 0,-1-1 0,1 1 0,0-1 0,-1 0 0,1-1 0,0 1 0,-8-7 0,10 6 0,0 0 0,0 0 0,1 0 0,-1 0 0,1-1 0,0 1 0,0-1 0,0 0 0,1 1 0,-1-1 0,1 0 0,0 0 0,0 0 0,0 0 0,0 0 0,1 0 0,0-1 0,0 1 0,0-7 0,2-2 0,0-1 0,1 1 0,1 0 0,0 0 0,0 0 0,1 0 0,11-18 0,-9 17 0,-1 0 0,0 0 0,0-1 0,-2 0 0,4-20 0,-2-29 0,-6 47 0,1 1 0,1-1 0,1 0 0,0 1 0,1 0 0,0 0 0,11-25 0,-7 25 0,-2 0 0,0 0 0,-1-1 0,0 0 0,-2 0 0,3-31 0,-4-107 0,-4 91 0,0 40 0,0 1 0,-2 0 0,-7-25 0,5 22 0,-7-53 0,12 15 0,1 46 0,0 0 0,0 0 0,-2 0 0,0 0 0,-1 0 0,-1 1 0,-1-1 0,0 1 0,-8-17 0,5 17 0,1 0 0,1 0 0,0-1 0,1 1 0,1-1 0,1-1 0,-1-24 0,5-135 0,2 82 0,-3 60-1365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9:22.686"/>
    </inkml:context>
    <inkml:brush xml:id="br0">
      <inkml:brushProperty name="width" value="0.35" units="cm"/>
      <inkml:brushProperty name="height" value="0.35" units="cm"/>
      <inkml:brushProperty name="color" value="#FFFFFF"/>
    </inkml:brush>
  </inkml:definitions>
  <inkml:trace contextRef="#ctx0" brushRef="#br0">0 0 24575,'0'7'0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3:01:08.059"/>
    </inkml:context>
    <inkml:brush xml:id="br0">
      <inkml:brushProperty name="width" value="0.35" units="cm"/>
      <inkml:brushProperty name="height" value="0.35" units="cm"/>
      <inkml:brushProperty name="color" value="#FFFFFF"/>
    </inkml:brush>
  </inkml:definitions>
  <inkml:trace contextRef="#ctx0" brushRef="#br0">76 0 24575,'2'107'0,"-5"117"0,2-220 0,1 0 0,-1 0 0,0 0 0,0 0 0,0 0 0,-1-1 0,1 1 0,-1-1 0,0 1 0,0-1 0,0 1 0,-4 3 0,5-6 0,1-1 0,-1 1 0,0-1 0,1 1 0,-1 0 0,0-1 0,1 0 0,-1 1 0,0-1 0,0 1 0,0-1 0,1 0 0,-1 0 0,0 1 0,0-1 0,0 0 0,0 0 0,0 0 0,1 0 0,-1 0 0,0 0 0,-1 0 0,1-1 0,-1 1 0,1-1 0,0 0 0,-1 0 0,1 0 0,0 0 0,0 0 0,-1 0 0,1 0 0,0 0 0,0 0 0,0 0 0,0-1 0,1 1 0,-1 0 0,0-1 0,0-1 0,1 3 0,0 1 0,0-1 0,0 0 0,-1 0 0,1 0 0,0 1 0,0-1 0,0 0 0,0 0 0,0 0 0,0 0 0,-1 0 0,1 1 0,0-1 0,0 0 0,0 0 0,-1 0 0,1 0 0,0 0 0,0 0 0,0 0 0,-1 0 0,1 0 0,0 0 0,0 1 0,0-1 0,-1 0 0,1 0 0,0 0 0,0 0 0,0-1 0,-1 1 0,1 0 0,0 0 0,0 0 0,0 0 0,-1 0 0,1 0 0,0 0 0,0 0 0,0 0 0,-1 0 0,1-1 0,0 1 0,0 0 0,0 0 0,0 0 0,0 0 0,-1 0 0,1-1 0,0 1 0,0 0 0,0 0 0,0 0 0,0-1 0,0 1 0,0 0 0,0 0 0,0 0 0,0-1 0,-1 1 0,1 0 0,0 0 0,0 0 0,0-1 0,-4 32 0,5 61 0,-1-73 0,2 921 0,-3-510 0,3-402 0,2 1 0,0-2 0,2 1 0,17 51 0,1 2 0,-18-56 0,35 160 0,-32-148 0,17 52 0,-16-61 0,-2 0 0,0 1 0,5 51 0,-6-31 0,2-1 0,2 1 0,30 81 0,5 23 0,65 256 0,23 105 0,-98-384 0,5 32 0,-5-11 0,-23-109 0,-3 1 0,-1 1 0,-2-1 0,1 56 0,-9-49-50,-1-32-213,1 0 0,1 0 0,1 1 0,6 31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43.84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7616 869,'-12'0,"0"-2,-1 0,1 0,-19-7,-23-5,-19 5,0 2,0 4,0 2,-1 5,1 2,1 3,-82 22,-516 181,638-200,-639 241,-135 63,-824 345,249-100,972-399,247-100,-78 32,200-72,40-22,0 0,0 0,0 0,-1 1,1-1,0 0,0 0,0 1,0-1,0 0,0 0,0 1,0-1,0 0,0 0,0 0,0 1,0-1,0 0,0 0,0 1,0-1,0 0,0 0,0 1,0-1,0 0,0 0,1 0,-1 1,0-1,0 0,0 0,0 0,1 1,-1-1,0 0,0 0,0 0,1 0,-1 0,0 1,0-1,0 0,1 0,-1 0,0 0,0 0,1 0,-1 0,0 0,0 0,1 0,-1 0,0 0,0 0,1 0,-1 0,0 0,0 0,0 0,1-1,70-1,-59 1,137-11,326-35,-143-6,107-30,116-38,2257-593,-2317 577,-382 102,-110 34,1 0,-1-1,1 1,-1-1,0 1,1-1,-1 0,4-4,-6 6,-1-1,0 1,0 0,0-1,0 1,0 0,0-1,0 1,0 0,0-1,0 1,0 0,0-1,-1 1,1 0,0-1,0 1,0 0,0 0,0-1,-1 1,1 0,0 0,0-1,0 1,-1 0,1 0,0-1,0 1,-1 0,1 0,0 0,-1 0,1 0,0-1,0 1,-1 0,1 0,0 0,-1 0,1 0,0 0,-1 0,1 0,0 0,-1 0,1 0,-1 0,-68-4,-12 6,-159 25,-78 43,-185 89,-195 109,-989 462,2 47,1390-640,-72 36,147-64,202-100,1 1,0 1,-23 18,39-29,1 0,0 0,-1 1,1-1,0 0,0 0,-1 0,1 1,0-1,0 0,-1 0,1 1,0-1,0 0,0 0,-1 1,1-1,0 0,0 1,0-1,0 0,0 1,0-1,-1 0,1 1,0-1,0 0,0 1,0-1,0 0,0 1,1-1,-1 1,0-1,0 0,0 1,0-1,0 0,0 0,1 1,-1-1,0 1,28-1,13-10,-1-1,46-20,287-126,319-150,369-175,323-148,160-68,-49 33,-218 104,-298 139,-311 136,-442 192,121-59,-330 140,-41 17,-375 125,258-78,-482 179,-306 132,-268 119,-107 52,67-26,189-78,252-105,248-102,385-154,73-29,-141 41,208-77,30-12,40-19,1 3,74-28,0 1,306-137,256-107,219-88,935-374,-262 110,-1176 476,-208 74,-190 97,0 0,0 0,0-1,0 1,0-1,0 1,0-1,-1 1,1-1,-1 0,3-4,-4 6,-1-1,1 1,-1-1,1 1,-1-1,1 1,-1 0,1-1,-1 1,0 0,1-1,-1 1,0 0,1 0,-1 0,0-1,1 1,-1 0,0 0,1 0,-1 0,0 0,0 0,1 1,-1-1,0 0,1 0,-1 0,0 1,1-1,-2 1,-41 9,1 2,-48 20,-278 126,-244 134,-254 132,-2212 1089,2263-1120,200-107,199-100,283-126,-68 27,327-156,94-47,170-90,219-111,189-79,68-16,-62 35,-147 74,-181 88,-190 81,-255 119,38-27,-62 34,-11 5,-53 17,-158 67,-149 79,-127 85,-502 272,-674 339,1542-793,85-38,40-25,0 0,0 0,0 0,0 0,0 0,0 0,1 0,-1 0,0 0,0 0,0 0,0-1,0 1,0 0,0 0,0 0,1 0,-1 0,0 0,0 0,0 0,0 0,0 0,0 0,0 1,0-1,1 0,-1 0,0 0,0 0,0 0,0 0,0 0,0 0,0 0,0 0,0 0,0 0,1 0,-1 0,0 0,0 1,0-1,0 0,0 0,0 0,0 0,0 0,0 0,0 0,0 0,0 1,0-1,28-11,235-127,-183 94,299-172,127-75,938-508,-968 539,-258 138,-145 74,-73 48,1 0,-1 0,1 0,-1-1,1 1,-1 0,0 0,1 0,-1-1,0 1,1 0,-1 0,0-1,1 1,-1 0,0-1,1 1,-1 0,0-1,0 1,0 0,1-1,-1 1,0-1,0 1,0 0,0-1,0 1,0-1,0 1,0-1,0 1,0 0,0-1,0 0,-34 10,-94 45,-155 91,259-132,-1442 856,724-415,664-408,-77 51,146-88,16-9,19-7,0-2,33-16,-16 7,-12 5,604-272,-579 249,-55 36,-1 0,1 0,-1-1,1 1,-1 0,1 0,-1-1,1 1,-1 0,1-1,-1 1,0-1,1 1,-1 0,0-1,1 1,-1-1,0 1,0-1,1 1,-1-1,0 1,0-1,0 0,0 1,0-1,0 1,0-1,0 1,0-1,0 1,0-1,0 1,0-1,0 0,0 1,-1-1,1 1,0-1,0 1,-1-1,1 1,0 0,-1-1,1 1,0-1,-1 1,1 0,-1-1,1 1,0 0,-1-1,1 1,-1 0,1 0,-1-1,1 1,-1 0,1 0,-1 0,0 0,1 0,-1 0,0 0,-47-1,-7 12,1 2,0 3,-80 34,109-40,-966 438,119-47,827-382,35-13,15-6,9-4,0-1,0 0,0 0,-1-2,0 0,0 0,-1-1,17-15,-2-1,-1-1,37-47,6-4,5 2,123-97,-83 76,-19 14,181-162,-271 238,7-6,0 0,16-23,-26 33,-1 0,0-1,0 1,0 0,0-1,0 1,0-1,0 1,0-1,-1 0,1 1,0-1,-1 0,0 1,1-1,-1 0,0 1,0-1,0 0,0 0,0 1,0-1,0 0,-1 0,1 1,-1-1,1 0,-1 1,0-1,0 1,1-1,-1 1,0-1,-2-1,-14-7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3:02:22.014"/>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3:02:24.347"/>
    </inkml:context>
    <inkml:brush xml:id="br0">
      <inkml:brushProperty name="width" value="0.35" units="cm"/>
      <inkml:brushProperty name="height" value="0.35" units="cm"/>
      <inkml:brushProperty name="color" value="#FFFFFF"/>
    </inkml:brush>
  </inkml:definitions>
  <inkml:trace contextRef="#ctx0" brushRef="#br0">0 1 24575,'1'8'0,"1"1"0,-1-1 0,1 0 0,0 0 0,5 12 0,7 25 0,-6 45 0,-3 0 0,-7 102 0,-1-42 0,3 285-1365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3.86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2078 2392,'-1'0,"1"0,-1 0,0 0,0-1,1 1,-1 0,0 0,1-1,-1 1,0 0,1-1,-1 1,1-1,-1 1,1-1,-1 1,1-1,-1 1,1-1,-1 1,1-1,-1 0,1 1,0-1,-1 0,1 1,0-1,0 0,0 1,0-1,-1 0,1 1,0-1,0 0,0 0,0 1,1-1,-1-1,0 0,0-1,1 1,-1-1,1 0,-1 1,1 0,0-1,0 1,0-1,2-2,6-5,0 1,1 1,0-1,0 1,1 1,0 0,0 1,15-7,11-7,798-377,34 63,-549 215,-165 61,743-247,-891 303,4 0,0-1,0 0,0-1,0 0,-1-1,12-7,-21 12,0 0,-1 0,1-1,-1 1,1 0,-1 0,1-1,-1 1,1 0,-1 0,1-1,-1 1,1-1,-1 1,0 0,1-1,-1 1,1-1,-1 1,0-1,0 1,1-1,-1 1,0-1,0 1,0-1,1 1,-1-1,0 0,0 1,0-1,0 1,0-1,0 1,0-1,0 0,0 1,-1-1,1 1,0-1,0 1,0-1,-1 1,1-1,0 1,0-1,-1 1,1-1,-1 1,1-1,0 1,-1 0,1-1,-1 1,1 0,-1-1,1 1,-2-1,-35-8,-82-1,-168 9,82 4,-1570-33,566-2,2-47,717 36,485 43,1-1,0 1,-1-1,1 0,0 0,0-1,0 1,0-1,0 0,0 0,-6-4,10 5,-1 1,1 0,0-1,-1 1,1-1,0 1,-1-1,1 1,0-1,0 0,-1 1,1-1,0 1,0-1,0 1,0-1,0 0,0 1,0-1,0 1,0-1,0 0,0 1,0-1,0 1,0-1,1 1,-1-1,0 1,1-2,1 0,-1 0,1 0,0 0,1 0,-1 0,0 0,0 0,1 1,-1 0,5-3,66-29,142-45,-110 43,948-287,27 100,-924 202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4.44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6123 3,'-97'-1,"0"-1,0 4,0 5,-106 20,-76 45,-105 53,-93 46,-406 158,-1040 369,1458-548,78-37,-266 56,573-147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7.44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1,'0'12,"2"0,-1-1,1 1,1-1,0 1,10 21,-7-16,209 490,-103-255,359 832,-313-745,-158-339,7 16,-1 0,0 0,-2 0,0 1,4 25,-1 90,-6-102,94 952,82-3,-163-906,278 1270,-157-744,-27-109,229 988,-290-1292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5.612"/>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7.830"/>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5.237"/>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509 5,'-55'-1,"39"-1,-1 1,1 0,-1 2,1 0,0 1,-1 0,1 1,0 1,-24 9,-89 66,100-60,9-6,8-6,1 0,0 1,-19 18,28-24,-1 0,1 1,0 0,0-1,0 1,1 0,-1 0,1 0,-1 0,1 0,0 1,0-1,0 0,1 0,-1 1,1-1,0 0,0 1,0-1,1 7,0-7,1 0,0 0,0 0,0 0,0 0,0 0,0 0,1-1,-1 1,1-1,0 1,0-1,0 0,0 0,0-1,0 1,0-1,1 1,-1-1,1 0,5 1,-3 0,1 1,-1-1,0 1,1 1,7 5,33 33,-25-24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5.612"/>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5.97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8.197"/>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1 376,'0'-6,"0"-9,12-7,11-7,14-11,13-4,10-2,2 7,-10 4,-13 2,-21 7,-18 7,-17 7,-11 5,0 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8.63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09.558"/>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0.179"/>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0.562"/>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11.92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39 2465,'0'-699,"6"640,5 35,-11 24,1-1,0 1,-1 0,1-1,-1 1,1 0,0 0,-1 0,1 0,0 0,-1 0,1 0,0 0,-1 0,1 0,0 0,-1 0,1 0,-1 0,1 0,0 1,-1-1,1 0,-1 1,1-1,0 0,-1 1,1-1,-1 0,1 1,-1-1,0 1,1-1,-1 1,1 0,6 8,0 0,-1 0,0 0,0 1,-1 0,-1 0,1 0,-2 0,1 1,2 18,1 9,3 69,-10 311,-3-184,-1-177,-5-32,8-24,1-1,0 0,-1 1,1-1,-1 0,1 0,0 0,-1 1,1-1,-1 0,1 0,0 0,-1 0,1 0,-1 0,1 0,-1 0,1 0,0 0,-1 0,1 0,-1 0,1 0,-1 0,1 0,0-1,-1 1,1 0,-1 0,1 0,0-1,-1 1,1 0,0 0,-1-1,1 1,0 0,0-1,-1 1,1 0,0-1,0 1,-1-1,1 0,-6-8,1-1,0 0,0 0,1 0,0-1,1 0,0 1,1-1,-2-21,-47-443,35-20,13 397,-5-1327,8 1354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5.97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0,'0'0</inkml:trace>
  <inkml:trace contextRef="#ctx0" brushRef="#br0" timeOffset="1">1 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26.543"/>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0 261,'2'4,"0"-1,0 0,0 0,0 0,0 0,0 0,1-1,-1 1,1-1,0 1,0-1,0 0,0 0,0-1,1 1,4 2,3 2,11 6,-1 2,0 1,-1 0,0 2,-1 0,-1 1,-1 1,-1 0,0 1,-2 1,19 35,-4 6,-2 2,-4 1,17 75,34 215,-56-257,-3-20,78 448,-37 6,-55-437,-22-159,4-156,-14-1081,24 885,0-7,6 277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26.895"/>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78 1,'-6'0,"-3"6,-5 8,-1 9,3 6,2 10,4 13,3 8,1 1,2-4,0-5,1-6,0-3,-1-10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6:40.649"/>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1123,'87'-127,"104"-135,-180 248,1 1,1 1,0 0,1 0,0 1,1 1,0 1,0 0,1 1,0 0,1 1,32-8,-15 9,0 1,0 1,1 2,-1 2,1 1,34 6,571 96,-307-41,1203 131,16-153,-1486-43,-47 1,-46 1,-32 1,-112 16,-75 25,-92 27,-586 141,-702 141,1575-340,32-6,1 0,-1-1,0-1,-30-1,49-1,0 0,0-1,1 1,-1 0,0 0,0 0,0 0,0-1,0 1,0 0,0 0,0 0,0-1,0 1,0 0,0 0,0 0,0-1,0 1,0 0,0 0,0 0,0-1,0 1,0 0,0 0,0 0,0 0,0-1,0 1,-1 0,1 0,0 0,0 0,0-1,0 1,0 0,-1 0,1 0,0 0,0 0,0 0,0-1,-1 1,1 0,0 0,0 0,0 0,-1 0,20-10,0 0,0 2,41-12,11-5,168-65,124-60,148-67,152-61,867-332,-853 351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29.098"/>
    </inkml:context>
    <inkml:brush xml:id="br0">
      <inkml:brushProperty name="width" value="0.1" units="cm"/>
      <inkml:brushProperty name="height" value="0.1" units="cm"/>
      <inkml:brushProperty name="color" value="#FFFFFF"/>
    </inkml:brush>
  </inkml:definitions>
  <inkml:trace contextRef="#ctx0" brushRef="#br0">0 1 24575,'0'773'-1365,"0"-741"-5461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45.774"/>
    </inkml:context>
    <inkml:brush xml:id="br0">
      <inkml:brushProperty name="width" value="0.1" units="cm"/>
      <inkml:brushProperty name="height" value="0.1" units="cm"/>
      <inkml:brushProperty name="color" value="#FFFFFF"/>
    </inkml:brush>
  </inkml:definitions>
  <inkml:trace contextRef="#ctx0" brushRef="#br0">549 5 24575,'-1'2'0,"1"1"0,0-1 0,-1 0 0,0 1 0,0-1 0,1 1 0,-1-1 0,-1 0 0,1 0 0,0 0 0,0 0 0,-1 0 0,1 0 0,-1 0 0,0 0 0,0 0 0,1-1 0,-1 1 0,0-1 0,0 1 0,-1-1 0,1 0 0,-4 2 0,-57 19 0,55-20 0,-20 5 0,-7 3 0,0-2 0,-1-1 0,-37 2 0,63-8 0,0-1 0,0 0 0,0-1 0,0 0 0,0-1 0,0 0 0,0 0 0,1-1 0,-1 0 0,1-1 0,0 0 0,0 0 0,0-1 0,0 0 0,-14-12 0,-42-33 0,65 49 0,0 1 0,0 0 0,0 0 0,0 0 0,0 0 0,-1 0 0,1-1 0,0 1 0,0 0 0,0 0 0,0 0 0,0-1 0,0 1 0,0 0 0,0 0 0,0 0 0,-1-1 0,1 1 0,0 0 0,0 0 0,0 0 0,0-1 0,0 1 0,0 0 0,0 0 0,1-1 0,-1 1 0,0 0 0,0 0 0,0 0 0,0-1 0,0 1 0,0 0 0,0 0 0,0 0 0,0 0 0,1-1 0,-1 1 0,0 0 0,0 0 0,0 0 0,0 0 0,1 0 0,-1-1 0,0 1 0,0 0 0,0 0 0,0 0 0,1 0 0,-1 0 0,0 0 0,19-5 0,20 4 0,55 0 0,153 7 0,-243-6 0,-1 1 0,1-1 0,-1 1 0,1 0 0,0 0 0,-1 0 0,0 1 0,1-1 0,-1 1 0,0 0 0,0 0 0,0 0 0,0 0 0,0 0 0,0 1 0,-1-1 0,5 5 0,-2 2 0,1 0 0,-1 0 0,0 1 0,5 15 0,-6-15 0,0 0 0,0-1 0,1 1 0,9 12 0,-16-27 0,-26-60 0,-7 8-1365,23 30-5461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53.474"/>
    </inkml:context>
    <inkml:brush xml:id="br0">
      <inkml:brushProperty name="width" value="0.1" units="cm"/>
      <inkml:brushProperty name="height" value="0.1" units="cm"/>
      <inkml:brushProperty name="color" value="#FFFFFF"/>
    </inkml:brush>
  </inkml:definitions>
  <inkml:trace contextRef="#ctx0" brushRef="#br0">270 108 24575,'0'8'0,"0"0"0,-1 1 0,0-1 0,0 0 0,0 0 0,-1 0 0,0 0 0,-1 0 0,0-1 0,0 1 0,-1-1 0,0 1 0,0-1 0,0 0 0,-1-1 0,-7 8 0,1-1 0,0 1 0,1-1 0,1 2 0,0-1 0,1 1 0,0 1 0,2-1 0,0 1 0,0 0 0,1 1 0,1-1 0,1 1 0,1 0 0,0 0 0,1 20 0,0 50 0,6 195 0,-3-276 0,-1 0 0,1 0 0,0 0 0,0 0 0,1 0 0,-1-1 0,2 0 0,-1 1 0,0-1 0,1 0 0,0 0 0,9 8 0,-12-12 0,0 0 0,0 0 0,0 0 0,0 0 0,1 0 0,-1-1 0,0 1 0,1 0 0,-1-1 0,1 1 0,-1 0 0,1-1 0,-1 0 0,1 1 0,-1-1 0,1 0 0,-1 0 0,1 0 0,-1 0 0,1 0 0,2-1 0,-3 0 0,1 0 0,0 0 0,0 0 0,-1-1 0,1 1 0,-1-1 0,1 1 0,-1-1 0,0 0 0,0 1 0,1-1 0,-1 0 0,0 0 0,-1 0 0,1 0 0,0 0 0,0 0 0,-1 0 0,0 0 0,1-4 0,5-28 0,-2 0 0,0-55 0,2-18 0,42-152 0,-32 194 0,-2 0 0,-4-1 0,-2 0 0,-2-81 0,-7 207 0,-18 118 0,-2 19 0,21-82 0,1-70 0,-2 1 0,-1-1 0,-17 87 0,3-70 0,3-1 0,3 2 0,2-1 0,1 90 0,5-93 0,-14 88 0,8-95 0,3 0 0,1 74 0,4-123 0,1 0 0,-1 1 0,1-1 0,-1 0 0,1 0 0,0 0 0,0 0 0,1 0 0,-1 0 0,1 0 0,-1 0 0,1 0 0,0-1 0,0 1 0,0-1 0,0 1 0,1-1 0,-1 0 0,0 0 0,1 0 0,5 3 0,-3-2 0,1-1 0,0 1 0,0-1 0,0-1 0,0 1 0,0-1 0,0 0 0,0 0 0,1-1 0,-1 1 0,7-2 0,-4 0 0,0 0 0,-1 0 0,1-1 0,-1 0 0,0-1 0,1 1 0,-1-2 0,8-4 0,-12 6 0,0 0 0,-1 0 0,1-1 0,0 1 0,-1-1 0,0 0 0,0 0 0,0 0 0,0-1 0,0 1 0,-1-1 0,0 1 0,1-1 0,-1 0 0,2-6 0,-3 5 0,-1 1 0,0 0 0,0-1 0,-1 1 0,1 0 0,-1-1 0,0 1 0,0 0 0,-1 0 0,1 0 0,-1-1 0,0 2 0,0-1 0,0 0 0,0 0 0,-1 1 0,1-1 0,-5-3 0,-16-34 0,11 13 0,2 0 0,2-1 0,0 0 0,2 0 0,1-1 0,-2-45 0,9 39 0,-2-33 0,0 65 0,-1 0 0,1 0 0,-1 0 0,0 0 0,0 0 0,0 1 0,-1-1 0,1 0 0,-1 1 0,0-1 0,0 1 0,0-1 0,-3-3 0,4 6 0,0 0 0,0 1 0,1-1 0,-1 0 0,0 0 0,0 1 0,0-1 0,0 1 0,0-1 0,0 1 0,0-1 0,0 1 0,0-1 0,0 1 0,0 0 0,0 0 0,0 0 0,0-1 0,0 1 0,0 0 0,0 0 0,0 0 0,0 1 0,0-1 0,-1 0 0,1 0 0,-1 1 0,0 0 0,0 0 0,0 1 0,0-1 0,0 1 0,0-1 0,0 1 0,0 0 0,0 0 0,1 0 0,-1 0 0,-1 3 0,-2 3 0,0 0 0,1 1 0,0 0 0,1 0 0,-4 12 0,-1 33 0,3 1 0,2 0 0,6 94 0,0-46 0,-1 476 0,-2-1311 0,3 688 0,2 0 0,18-77 0,-20 107 0,-2 11 0,0-1 0,0 1 0,0-1 0,1 1 0,-1 0 0,1 0 0,0 0 0,0-1 0,0 1 0,0 1 0,0-1 0,1 0 0,0 1 0,-1-1 0,1 1 0,0 0 0,0 0 0,0 0 0,5-2 0,-7 3 0,0 1 0,1-1 0,-1 1 0,1 0 0,-1-1 0,1 1 0,-1 0 0,1 0 0,0 0 0,-1 0 0,1 0 0,-1 0 0,1 1 0,-1-1 0,1 0 0,-1 1 0,0-1 0,4 2 0,-3 0 0,0-1 0,-1 1 0,1 0 0,0-1 0,0 1 0,-1 0 0,1 0 0,-1 0 0,0 0 0,1 1 0,-1-1 0,0 0 0,0 1 0,0-1 0,0 3 0,6 31 0,-1 0 0,-2 1 0,-1-1 0,-2 1 0,-5 45 0,2-8 0,-2 464 0,1-609 0,-23-125 0,5 48 0,-39-497 0,61 738 0,-16 135 0,1-51 0,6 554 0,9-513 0,-2-1184 0,2 953 0,-1 1 0,2-1 0,-1 0 0,5-15 0,-5 25 0,0 0 0,0 1 0,0-1 0,1 0 0,-1 0 0,1 0 0,0 1 0,-1-1 0,1 1 0,4-4 0,-5 5 0,0 0 0,0 0 0,1 0 0,-1 1 0,0-1 0,1 0 0,-1 1 0,0-1 0,1 1 0,-1 0 0,1-1 0,-1 1 0,0 0 0,1 0 0,-1 0 0,1 0 0,-1 0 0,1 0 0,-1 1 0,1-1 0,-1 0 0,0 1 0,3 0 0,-1 1 0,0-1 0,-1 1 0,1 0 0,-1 0 0,0 0 0,1 1 0,-1-1 0,0 0 0,-1 1 0,1-1 0,0 1 0,-1 0 0,1 0 0,-1-1 0,0 1 0,0 0 0,0 0 0,0 0 0,0 4 0,10 62 0,-11-66 0,2 322 0,-6-151 0,4-140 0,-6 156 0,3-167 0,-1 1 0,-1-1 0,0 0 0,-2 0 0,-1-1 0,-11 23 0,-37 90 0,55-134 0,1 0 0,0 0 0,-1 0 0,1 0 0,-1 0 0,1 0 0,-1-1 0,1 1 0,-1 0 0,0 0 0,1-1 0,-1 1 0,0 0 0,1-1 0,-1 1 0,0 0 0,0-1 0,0 1 0,0-1 0,0 0 0,1 1 0,-3-1 0,2 0 0,1 0 0,-1-1 0,1 1 0,-1-1 0,0 1 0,1-1 0,-1 1 0,1-1 0,-1 1 0,1-1 0,-1 0 0,1 1 0,-1-1 0,1 0 0,0 1 0,0-1 0,-1 0 0,1 1 0,0-1 0,0 0 0,-1-1 0,-5-50 0,6 51 0,-1-32 0,2 0 0,1 0 0,2 1 0,1-1 0,2 1 0,1 0 0,1 0 0,24-52 0,-25 66 0,0-1 0,-1 0 0,-1-1 0,-1 1 0,-1-1 0,-1 0 0,0-1 0,-2 1 0,0 0 0,-1 0 0,-4-26 0,4 42 0,-1 0 0,0 1 0,-1-1 0,1 1 0,-1 0 0,1-1 0,-1 1 0,0 0 0,0 0 0,0 0 0,-1 0 0,1 0 0,-1 1 0,1-1 0,-1 1 0,0 0 0,0-1 0,0 1 0,0 1 0,-1-1 0,1 0 0,0 1 0,-1-1 0,1 1 0,-1 0 0,1 0 0,-1 1 0,0-1 0,1 1 0,-1 0 0,0 0 0,1 0 0,-1 0 0,0 1 0,-5 0 0,-3 1 0,1 1 0,-1-1 0,0 2 0,1 0 0,0 0 0,0 1 0,0 0 0,1 1 0,-19 13 0,-22 28-1365,30-27-5461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57.294"/>
    </inkml:context>
    <inkml:brush xml:id="br0">
      <inkml:brushProperty name="width" value="0.1" units="cm"/>
      <inkml:brushProperty name="height" value="0.1" units="cm"/>
      <inkml:brushProperty name="color" value="#FFFFFF"/>
    </inkml:brush>
  </inkml:definitions>
  <inkml:trace contextRef="#ctx0" brushRef="#br0">40 1 24575,'0'5'0,"-1"0"0,-1-1 0,1 1 0,-1 0 0,1-1 0,-6 9 0,-7 23 0,7 38-49,3 1 1,6 89-1,-1-102-1170,-1-84-5607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08.185"/>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09.213"/>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09.655"/>
    </inkml:context>
    <inkml:brush xml:id="br0">
      <inkml:brushProperty name="width" value="0.1" units="cm"/>
      <inkml:brushProperty name="height" value="0.1" units="cm"/>
      <inkml:brushProperty name="color" value="#FFFFFF"/>
    </inkml:brush>
  </inkml:definitions>
  <inkml:trace contextRef="#ctx0" brushRef="#br0">1 7 24575,'0'-6'0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8.197"/>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1 376,'0'-6,"0"-9,12-7,11-7,14-11,13-4,10-2,2 7,-10 4,-13 2,-21 7,-18 7,-17 7,-11 5,0 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0.030"/>
    </inkml:context>
    <inkml:brush xml:id="br0">
      <inkml:brushProperty name="width" value="0.1" units="cm"/>
      <inkml:brushProperty name="height" value="0.1" units="cm"/>
      <inkml:brushProperty name="color" value="#FFFFFF"/>
    </inkml:brush>
  </inkml:definitions>
  <inkml:trace contextRef="#ctx0" brushRef="#br0">1 1 24575,'6'0'0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0.376"/>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0.719"/>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1.079"/>
    </inkml:context>
    <inkml:brush xml:id="br0">
      <inkml:brushProperty name="width" value="0.1" units="cm"/>
      <inkml:brushProperty name="height" value="0.1" units="cm"/>
      <inkml:brushProperty name="color" value="#FFFFFF"/>
    </inkml:brush>
  </inkml:definitions>
  <inkml:trace contextRef="#ctx0" brushRef="#br0">0 1 24575,'0'6'0,"0"9"0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1.519"/>
    </inkml:context>
    <inkml:brush xml:id="br0">
      <inkml:brushProperty name="width" value="0.1" units="cm"/>
      <inkml:brushProperty name="height" value="0.1" units="cm"/>
      <inkml:brushProperty name="color" value="#FFFFFF"/>
    </inkml:brush>
  </inkml:definitions>
  <inkml:trace contextRef="#ctx0" brushRef="#br0">1 22 24575,'0'-6'0,"0"-9"0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2.249"/>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4.476"/>
    </inkml:context>
    <inkml:brush xml:id="br0">
      <inkml:brushProperty name="width" value="0.1" units="cm"/>
      <inkml:brushProperty name="height" value="0.1" units="cm"/>
      <inkml:brushProperty name="color" value="#FFFFFF"/>
    </inkml:brush>
  </inkml:definitions>
  <inkml:trace contextRef="#ctx0" brushRef="#br0">74 408 24575,'0'-6'0,"0"-9"0,0-7 0,0-7 0,0-5 0,-6 4 0,-2 1 0,0-2 0,2-1 0,1-1 0,2-2 0,-4 5 0,-3 2 0,2-1 0,-4 5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5.573"/>
    </inkml:context>
    <inkml:brush xml:id="br0">
      <inkml:brushProperty name="width" value="0.1" units="cm"/>
      <inkml:brushProperty name="height" value="0.1" units="cm"/>
      <inkml:brushProperty name="color" value="#FFFFFF"/>
    </inkml:brush>
  </inkml:definitions>
  <inkml:trace contextRef="#ctx0" brushRef="#br0">0 1 24575,'6'0'0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5.933"/>
    </inkml:context>
    <inkml:brush xml:id="br0">
      <inkml:brushProperty name="width" value="0.1" units="cm"/>
      <inkml:brushProperty name="height" value="0.1" units="cm"/>
      <inkml:brushProperty name="color" value="#FFFFFF"/>
    </inkml:brush>
  </inkml:definitions>
  <inkml:trace contextRef="#ctx0" brushRef="#br0">0 0 24575,'0'7'0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6.292"/>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5T12:55:58.634"/>
    </inkml:context>
    <inkml:brush xml:id="br0">
      <inkml:brushProperty name="width" value="0.4" units="cm"/>
      <inkml:brushProperty name="height" value="0.8"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6.651"/>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7.010"/>
    </inkml:context>
    <inkml:brush xml:id="br0">
      <inkml:brushProperty name="width" value="0.1" units="cm"/>
      <inkml:brushProperty name="height" value="0.1" units="cm"/>
      <inkml:brushProperty name="color" value="#FFFFFF"/>
    </inkml:brush>
  </inkml:definitions>
  <inkml:trace contextRef="#ctx0" brushRef="#br0">0 1 24575,'0'0'-8191</inkml:trace>
  <inkml:trace contextRef="#ctx0" brushRef="#br0" timeOffset="1">0 39 24575,'0'6'0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7.354"/>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7.731"/>
    </inkml:context>
    <inkml:brush xml:id="br0">
      <inkml:brushProperty name="width" value="0.1" units="cm"/>
      <inkml:brushProperty name="height" value="0.1" units="cm"/>
      <inkml:brushProperty name="color" value="#FFFFFF"/>
    </inkml:brush>
  </inkml:definitions>
  <inkml:trace contextRef="#ctx0" brushRef="#br0">0 1 24575,'0'6'0</inkml:trace>
  <inkml:trace contextRef="#ctx0" brushRef="#br0" timeOffset="1">0 38 24575,'0'0'-8191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8.090"/>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8.450"/>
    </inkml:context>
    <inkml:brush xml:id="br0">
      <inkml:brushProperty name="width" value="0.1" units="cm"/>
      <inkml:brushProperty name="height" value="0.1" units="cm"/>
      <inkml:brushProperty name="color" value="#FFFFFF"/>
    </inkml:brush>
  </inkml:definitions>
  <inkml:trace contextRef="#ctx0" brushRef="#br0">1 1 24575,'0'6'0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8.811"/>
    </inkml:context>
    <inkml:brush xml:id="br0">
      <inkml:brushProperty name="width" value="0.1" units="cm"/>
      <inkml:brushProperty name="height" value="0.1" units="cm"/>
      <inkml:brushProperty name="color" value="#FFFFFF"/>
    </inkml:brush>
  </inkml:definitions>
  <inkml:trace contextRef="#ctx0" brushRef="#br0">246 0 24575,'0'0'-8191</inkml:trace>
  <inkml:trace contextRef="#ctx0" brushRef="#br0" timeOffset="1">136 0 24575,'-6'0'0,"-9"0"0,-8 0 0,-5 0 0,-6 0 0,4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9.218"/>
    </inkml:context>
    <inkml:brush xml:id="br0">
      <inkml:brushProperty name="width" value="0.1" units="cm"/>
      <inkml:brushProperty name="height" value="0.1" units="cm"/>
      <inkml:brushProperty name="color" value="#FFFFFF"/>
    </inkml:brush>
  </inkml:definitions>
  <inkml:trace contextRef="#ctx0" brushRef="#br0">0 29 24575,'0'-6'0,"6"-3"0,9-5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9.564"/>
    </inkml:context>
    <inkml:brush xml:id="br0">
      <inkml:brushProperty name="width" value="0.1" units="cm"/>
      <inkml:brushProperty name="height" value="0.1" units="cm"/>
      <inkml:brushProperty name="color" value="#FFFFFF"/>
    </inkml:brush>
  </inkml:definitions>
  <inkml:trace contextRef="#ctx0" brushRef="#br0">1 0 24575,'6'0'0,"2"7"0,0 7 0,-2 9 0,-1-1-8191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2:58:19.924"/>
    </inkml:context>
    <inkml:brush xml:id="br0">
      <inkml:brushProperty name="width" value="0.1" units="cm"/>
      <inkml:brushProperty name="height" value="0.1" units="cm"/>
      <inkml:brushProperty name="color" value="#FFFFFF"/>
    </inkml:brush>
  </inkml:definitions>
  <inkml:trace contextRef="#ctx0" brushRef="#br0">0 0 24575,'0'6'0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AB6383-942A-40B4-B01D-B3870A1A69A3}"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A0A47-04D0-4ED6-94F9-EB0140EBF7B9}" type="slidenum">
              <a:rPr lang="en-US" smtClean="0"/>
              <a:t>‹#›</a:t>
            </a:fld>
            <a:endParaRPr lang="en-US"/>
          </a:p>
        </p:txBody>
      </p:sp>
    </p:spTree>
    <p:extLst>
      <p:ext uri="{BB962C8B-B14F-4D97-AF65-F5344CB8AC3E}">
        <p14:creationId xmlns:p14="http://schemas.microsoft.com/office/powerpoint/2010/main" val="1158671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CC6A0A47-04D0-4ED6-94F9-EB0140EBF7B9}" type="slidenum">
              <a:rPr lang="en-US" smtClean="0"/>
              <a:t>17</a:t>
            </a:fld>
            <a:endParaRPr lang="en-US"/>
          </a:p>
        </p:txBody>
      </p:sp>
    </p:spTree>
    <p:extLst>
      <p:ext uri="{BB962C8B-B14F-4D97-AF65-F5344CB8AC3E}">
        <p14:creationId xmlns:p14="http://schemas.microsoft.com/office/powerpoint/2010/main" val="108906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CC6A0A47-04D0-4ED6-94F9-EB0140EBF7B9}" type="slidenum">
              <a:rPr lang="en-US" smtClean="0"/>
              <a:t>75</a:t>
            </a:fld>
            <a:endParaRPr lang="en-US"/>
          </a:p>
        </p:txBody>
      </p:sp>
    </p:spTree>
    <p:extLst>
      <p:ext uri="{BB962C8B-B14F-4D97-AF65-F5344CB8AC3E}">
        <p14:creationId xmlns:p14="http://schemas.microsoft.com/office/powerpoint/2010/main" val="366638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6A0A47-04D0-4ED6-94F9-EB0140EBF7B9}" type="slidenum">
              <a:rPr lang="en-US" smtClean="0"/>
              <a:t>85</a:t>
            </a:fld>
            <a:endParaRPr lang="en-US"/>
          </a:p>
        </p:txBody>
      </p:sp>
    </p:spTree>
    <p:extLst>
      <p:ext uri="{BB962C8B-B14F-4D97-AF65-F5344CB8AC3E}">
        <p14:creationId xmlns:p14="http://schemas.microsoft.com/office/powerpoint/2010/main" val="183512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6A0A47-04D0-4ED6-94F9-EB0140EBF7B9}" type="slidenum">
              <a:rPr lang="en-US" smtClean="0"/>
              <a:t>87</a:t>
            </a:fld>
            <a:endParaRPr lang="en-US"/>
          </a:p>
        </p:txBody>
      </p:sp>
    </p:spTree>
    <p:extLst>
      <p:ext uri="{BB962C8B-B14F-4D97-AF65-F5344CB8AC3E}">
        <p14:creationId xmlns:p14="http://schemas.microsoft.com/office/powerpoint/2010/main" val="154160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6A0A47-04D0-4ED6-94F9-EB0140EBF7B9}" type="slidenum">
              <a:rPr lang="en-US" smtClean="0"/>
              <a:t>95</a:t>
            </a:fld>
            <a:endParaRPr lang="en-US"/>
          </a:p>
        </p:txBody>
      </p:sp>
    </p:spTree>
    <p:extLst>
      <p:ext uri="{BB962C8B-B14F-4D97-AF65-F5344CB8AC3E}">
        <p14:creationId xmlns:p14="http://schemas.microsoft.com/office/powerpoint/2010/main" val="4007582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E8A67-83B7-0395-4471-D4168A694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4F87AF-9E83-CDF0-8551-34D6D7B14A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F6B2E2-9575-EE01-EDB5-A2ECB18AC2F1}"/>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5" name="Footer Placeholder 4">
            <a:extLst>
              <a:ext uri="{FF2B5EF4-FFF2-40B4-BE49-F238E27FC236}">
                <a16:creationId xmlns:a16="http://schemas.microsoft.com/office/drawing/2014/main" id="{8443CFE6-7E3E-D2C9-880C-64CEE21A9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E8CFA3-F7A7-2F37-3CC0-F2B135B8DD5C}"/>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2349436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922C-846E-8C47-21E9-C95E16946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EFEAF3-583C-CE06-100B-D5C691973D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FB56D-E66E-47E6-862C-8E2517E85966}"/>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5" name="Footer Placeholder 4">
            <a:extLst>
              <a:ext uri="{FF2B5EF4-FFF2-40B4-BE49-F238E27FC236}">
                <a16:creationId xmlns:a16="http://schemas.microsoft.com/office/drawing/2014/main" id="{FFA543DB-85C1-E1C6-09B1-C74FAFDF7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F15AD-E194-A745-E03E-C251834D0034}"/>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305219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F03D8-5CBA-8BAB-BEF4-7229B9B829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13AF36-C653-42F8-1CC8-11836FA4D9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7A6458-351A-EF1B-4DFB-2CCB65F41317}"/>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5" name="Footer Placeholder 4">
            <a:extLst>
              <a:ext uri="{FF2B5EF4-FFF2-40B4-BE49-F238E27FC236}">
                <a16:creationId xmlns:a16="http://schemas.microsoft.com/office/drawing/2014/main" id="{7E139F07-C8D4-AEAD-B4CA-87C734BB5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B377C-A24A-6C40-12D4-79D47051CB3F}"/>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917426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989D-2F87-AE3D-AA3C-5EB1EBCFEE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3EED1A86-88F2-375B-9E86-FC903D431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C663B244-2E5B-E836-ED95-4A4141F7EFAD}"/>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5" name="Footer Placeholder 4">
            <a:extLst>
              <a:ext uri="{FF2B5EF4-FFF2-40B4-BE49-F238E27FC236}">
                <a16:creationId xmlns:a16="http://schemas.microsoft.com/office/drawing/2014/main" id="{A3C9B632-D52C-9B17-F807-CCA82230E49C}"/>
              </a:ext>
            </a:extLst>
          </p:cNvPr>
          <p:cNvSpPr>
            <a:spLocks noGrp="1"/>
          </p:cNvSpPr>
          <p:nvPr>
            <p:ph type="ftr" sz="quarter" idx="11"/>
          </p:nvPr>
        </p:nvSpPr>
        <p:spPr/>
        <p:txBody>
          <a:bodyPr/>
          <a:lstStyle/>
          <a:p>
            <a:endParaRPr lang="ar-EG" dirty="0"/>
          </a:p>
        </p:txBody>
      </p:sp>
      <p:sp>
        <p:nvSpPr>
          <p:cNvPr id="6" name="Slide Number Placeholder 5">
            <a:extLst>
              <a:ext uri="{FF2B5EF4-FFF2-40B4-BE49-F238E27FC236}">
                <a16:creationId xmlns:a16="http://schemas.microsoft.com/office/drawing/2014/main" id="{07053522-784E-85BC-0175-206AB26010C6}"/>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710612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0F26-F9AA-CEED-CFA2-E03093D64C44}"/>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C6C58EC9-5498-4CD1-8286-65BF5FBD09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F083CCE4-2C18-5BDD-CC4C-7B7F056813BD}"/>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5" name="Footer Placeholder 4">
            <a:extLst>
              <a:ext uri="{FF2B5EF4-FFF2-40B4-BE49-F238E27FC236}">
                <a16:creationId xmlns:a16="http://schemas.microsoft.com/office/drawing/2014/main" id="{BC816910-7B31-4356-822E-9EF2B1889E0D}"/>
              </a:ext>
            </a:extLst>
          </p:cNvPr>
          <p:cNvSpPr>
            <a:spLocks noGrp="1"/>
          </p:cNvSpPr>
          <p:nvPr>
            <p:ph type="ftr" sz="quarter" idx="11"/>
          </p:nvPr>
        </p:nvSpPr>
        <p:spPr/>
        <p:txBody>
          <a:bodyPr/>
          <a:lstStyle/>
          <a:p>
            <a:endParaRPr lang="ar-EG" dirty="0"/>
          </a:p>
        </p:txBody>
      </p:sp>
      <p:sp>
        <p:nvSpPr>
          <p:cNvPr id="6" name="Slide Number Placeholder 5">
            <a:extLst>
              <a:ext uri="{FF2B5EF4-FFF2-40B4-BE49-F238E27FC236}">
                <a16:creationId xmlns:a16="http://schemas.microsoft.com/office/drawing/2014/main" id="{75F73090-DC6F-1FD9-1492-3CDE91831DA1}"/>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3841926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8E3BA-9623-0E55-F8DD-8FF8BDC96D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FE4084FC-56BC-DDDC-26B6-2E6C69BCC9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C68BA7-6B5B-BA97-2EE5-8F13EF0CA0DE}"/>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5" name="Footer Placeholder 4">
            <a:extLst>
              <a:ext uri="{FF2B5EF4-FFF2-40B4-BE49-F238E27FC236}">
                <a16:creationId xmlns:a16="http://schemas.microsoft.com/office/drawing/2014/main" id="{348FCBF5-9987-91F7-C823-CD11C6584280}"/>
              </a:ext>
            </a:extLst>
          </p:cNvPr>
          <p:cNvSpPr>
            <a:spLocks noGrp="1"/>
          </p:cNvSpPr>
          <p:nvPr>
            <p:ph type="ftr" sz="quarter" idx="11"/>
          </p:nvPr>
        </p:nvSpPr>
        <p:spPr/>
        <p:txBody>
          <a:bodyPr/>
          <a:lstStyle/>
          <a:p>
            <a:endParaRPr lang="ar-EG" dirty="0"/>
          </a:p>
        </p:txBody>
      </p:sp>
      <p:sp>
        <p:nvSpPr>
          <p:cNvPr id="6" name="Slide Number Placeholder 5">
            <a:extLst>
              <a:ext uri="{FF2B5EF4-FFF2-40B4-BE49-F238E27FC236}">
                <a16:creationId xmlns:a16="http://schemas.microsoft.com/office/drawing/2014/main" id="{DE0829AE-A1BE-9905-3DE4-AE02C0881719}"/>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2422250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FDB1-08B7-0190-3455-B4B836209E7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5581D087-54A0-665A-821B-E392022261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2F64DEA3-81B2-CD94-2DBA-037FAC962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FE7A5AD5-83DA-3C1C-177F-E4492C3F5BB7}"/>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6" name="Footer Placeholder 5">
            <a:extLst>
              <a:ext uri="{FF2B5EF4-FFF2-40B4-BE49-F238E27FC236}">
                <a16:creationId xmlns:a16="http://schemas.microsoft.com/office/drawing/2014/main" id="{F8203C40-0C23-F319-E37A-EA7F43120A69}"/>
              </a:ext>
            </a:extLst>
          </p:cNvPr>
          <p:cNvSpPr>
            <a:spLocks noGrp="1"/>
          </p:cNvSpPr>
          <p:nvPr>
            <p:ph type="ftr" sz="quarter" idx="11"/>
          </p:nvPr>
        </p:nvSpPr>
        <p:spPr/>
        <p:txBody>
          <a:bodyPr/>
          <a:lstStyle/>
          <a:p>
            <a:endParaRPr lang="ar-EG" dirty="0"/>
          </a:p>
        </p:txBody>
      </p:sp>
      <p:sp>
        <p:nvSpPr>
          <p:cNvPr id="7" name="Slide Number Placeholder 6">
            <a:extLst>
              <a:ext uri="{FF2B5EF4-FFF2-40B4-BE49-F238E27FC236}">
                <a16:creationId xmlns:a16="http://schemas.microsoft.com/office/drawing/2014/main" id="{D1EB9832-10AB-1425-9533-9CFD0E0E5AD7}"/>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750207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FB2-4B7A-20A8-F3A3-64A24DB0B568}"/>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2E19F733-FC40-296E-55DD-A9511BA139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0B18A-AB07-8413-C803-9FECA25A4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D2B8E4B8-F146-D50B-174B-77F5959991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82BA61-7EE1-7686-A9FB-D86B8598D5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05ADFAF5-C838-499E-76F9-BA1BA682BB74}"/>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8" name="Footer Placeholder 7">
            <a:extLst>
              <a:ext uri="{FF2B5EF4-FFF2-40B4-BE49-F238E27FC236}">
                <a16:creationId xmlns:a16="http://schemas.microsoft.com/office/drawing/2014/main" id="{9BCB23E9-CE16-DBDF-6246-04A89C0AAF7A}"/>
              </a:ext>
            </a:extLst>
          </p:cNvPr>
          <p:cNvSpPr>
            <a:spLocks noGrp="1"/>
          </p:cNvSpPr>
          <p:nvPr>
            <p:ph type="ftr" sz="quarter" idx="11"/>
          </p:nvPr>
        </p:nvSpPr>
        <p:spPr/>
        <p:txBody>
          <a:bodyPr/>
          <a:lstStyle/>
          <a:p>
            <a:endParaRPr lang="ar-EG" dirty="0"/>
          </a:p>
        </p:txBody>
      </p:sp>
      <p:sp>
        <p:nvSpPr>
          <p:cNvPr id="9" name="Slide Number Placeholder 8">
            <a:extLst>
              <a:ext uri="{FF2B5EF4-FFF2-40B4-BE49-F238E27FC236}">
                <a16:creationId xmlns:a16="http://schemas.microsoft.com/office/drawing/2014/main" id="{89548605-DE25-1EB9-38B8-163CB1F0FEC1}"/>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2420750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D98C-17A8-733A-35E7-E77EA485D5D0}"/>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746A1F12-4F3B-405B-C856-3FA910E22E89}"/>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4" name="Footer Placeholder 3">
            <a:extLst>
              <a:ext uri="{FF2B5EF4-FFF2-40B4-BE49-F238E27FC236}">
                <a16:creationId xmlns:a16="http://schemas.microsoft.com/office/drawing/2014/main" id="{7FA82250-9E50-EBF7-A6B2-B03D5E8D0045}"/>
              </a:ext>
            </a:extLst>
          </p:cNvPr>
          <p:cNvSpPr>
            <a:spLocks noGrp="1"/>
          </p:cNvSpPr>
          <p:nvPr>
            <p:ph type="ftr" sz="quarter" idx="11"/>
          </p:nvPr>
        </p:nvSpPr>
        <p:spPr/>
        <p:txBody>
          <a:bodyPr/>
          <a:lstStyle/>
          <a:p>
            <a:endParaRPr lang="ar-EG" dirty="0"/>
          </a:p>
        </p:txBody>
      </p:sp>
      <p:sp>
        <p:nvSpPr>
          <p:cNvPr id="5" name="Slide Number Placeholder 4">
            <a:extLst>
              <a:ext uri="{FF2B5EF4-FFF2-40B4-BE49-F238E27FC236}">
                <a16:creationId xmlns:a16="http://schemas.microsoft.com/office/drawing/2014/main" id="{1A813E25-E19A-88C6-AD38-9CEAAFCDF858}"/>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2993978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EFCAA6-1122-8973-24E8-72013986F1DE}"/>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3" name="Footer Placeholder 2">
            <a:extLst>
              <a:ext uri="{FF2B5EF4-FFF2-40B4-BE49-F238E27FC236}">
                <a16:creationId xmlns:a16="http://schemas.microsoft.com/office/drawing/2014/main" id="{B288D4CB-C093-D5F3-DA82-8D86EE95E783}"/>
              </a:ext>
            </a:extLst>
          </p:cNvPr>
          <p:cNvSpPr>
            <a:spLocks noGrp="1"/>
          </p:cNvSpPr>
          <p:nvPr>
            <p:ph type="ftr" sz="quarter" idx="11"/>
          </p:nvPr>
        </p:nvSpPr>
        <p:spPr/>
        <p:txBody>
          <a:bodyPr/>
          <a:lstStyle/>
          <a:p>
            <a:endParaRPr lang="ar-EG" dirty="0"/>
          </a:p>
        </p:txBody>
      </p:sp>
      <p:sp>
        <p:nvSpPr>
          <p:cNvPr id="4" name="Slide Number Placeholder 3">
            <a:extLst>
              <a:ext uri="{FF2B5EF4-FFF2-40B4-BE49-F238E27FC236}">
                <a16:creationId xmlns:a16="http://schemas.microsoft.com/office/drawing/2014/main" id="{E79F838B-E1BB-4514-A9BF-AB7B72546C15}"/>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3396180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9ADD-4EEB-BA76-2DC9-F237772E5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3BF2CA4F-AE89-1E1C-143D-9BC808E8BC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BA61332E-FFF4-9662-8B52-2F54C3A2D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CC0F2A-0669-8572-21B4-3C9F445DDFE1}"/>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6" name="Footer Placeholder 5">
            <a:extLst>
              <a:ext uri="{FF2B5EF4-FFF2-40B4-BE49-F238E27FC236}">
                <a16:creationId xmlns:a16="http://schemas.microsoft.com/office/drawing/2014/main" id="{02649C58-5E3B-52D2-8E7D-0B5788707619}"/>
              </a:ext>
            </a:extLst>
          </p:cNvPr>
          <p:cNvSpPr>
            <a:spLocks noGrp="1"/>
          </p:cNvSpPr>
          <p:nvPr>
            <p:ph type="ftr" sz="quarter" idx="11"/>
          </p:nvPr>
        </p:nvSpPr>
        <p:spPr/>
        <p:txBody>
          <a:bodyPr/>
          <a:lstStyle/>
          <a:p>
            <a:endParaRPr lang="ar-EG" dirty="0"/>
          </a:p>
        </p:txBody>
      </p:sp>
      <p:sp>
        <p:nvSpPr>
          <p:cNvPr id="7" name="Slide Number Placeholder 6">
            <a:extLst>
              <a:ext uri="{FF2B5EF4-FFF2-40B4-BE49-F238E27FC236}">
                <a16:creationId xmlns:a16="http://schemas.microsoft.com/office/drawing/2014/main" id="{175972BF-C52B-30DB-DFB0-047E4B0795D3}"/>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395268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2197-94E4-09DB-3E0B-EB39E61887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8874ED-6800-42FB-6D7C-EECBEC8B57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1D8F2-EAE2-D742-06C5-156B4F99D091}"/>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5" name="Footer Placeholder 4">
            <a:extLst>
              <a:ext uri="{FF2B5EF4-FFF2-40B4-BE49-F238E27FC236}">
                <a16:creationId xmlns:a16="http://schemas.microsoft.com/office/drawing/2014/main" id="{42BD6497-A91A-A0D4-9535-7C1D845B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8DE2F-72E6-2672-4FCF-4776032748C4}"/>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2589606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8B37-64A3-8CA0-6E35-455C0752D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CDE2F8FC-D073-164F-55C2-974ABCCB05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dirty="0"/>
          </a:p>
        </p:txBody>
      </p:sp>
      <p:sp>
        <p:nvSpPr>
          <p:cNvPr id="4" name="Text Placeholder 3">
            <a:extLst>
              <a:ext uri="{FF2B5EF4-FFF2-40B4-BE49-F238E27FC236}">
                <a16:creationId xmlns:a16="http://schemas.microsoft.com/office/drawing/2014/main" id="{7DE46F5C-22F1-0CBD-50F4-557E56326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D5D7AB-C35F-FFCB-D8F5-6F317A812DC7}"/>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6" name="Footer Placeholder 5">
            <a:extLst>
              <a:ext uri="{FF2B5EF4-FFF2-40B4-BE49-F238E27FC236}">
                <a16:creationId xmlns:a16="http://schemas.microsoft.com/office/drawing/2014/main" id="{A1DF9B0A-7A9E-49F1-792F-F1C79EB10979}"/>
              </a:ext>
            </a:extLst>
          </p:cNvPr>
          <p:cNvSpPr>
            <a:spLocks noGrp="1"/>
          </p:cNvSpPr>
          <p:nvPr>
            <p:ph type="ftr" sz="quarter" idx="11"/>
          </p:nvPr>
        </p:nvSpPr>
        <p:spPr/>
        <p:txBody>
          <a:bodyPr/>
          <a:lstStyle/>
          <a:p>
            <a:endParaRPr lang="ar-EG" dirty="0"/>
          </a:p>
        </p:txBody>
      </p:sp>
      <p:sp>
        <p:nvSpPr>
          <p:cNvPr id="7" name="Slide Number Placeholder 6">
            <a:extLst>
              <a:ext uri="{FF2B5EF4-FFF2-40B4-BE49-F238E27FC236}">
                <a16:creationId xmlns:a16="http://schemas.microsoft.com/office/drawing/2014/main" id="{EDB47DAE-7E14-9BD9-F033-188DD6EB31FD}"/>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2155588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93B0-5C8A-9415-D936-34810A66895A}"/>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FE497D3C-04F7-5468-E713-65FC21D039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4F5A3C86-D1DF-B361-D9C1-DCB69D507835}"/>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5" name="Footer Placeholder 4">
            <a:extLst>
              <a:ext uri="{FF2B5EF4-FFF2-40B4-BE49-F238E27FC236}">
                <a16:creationId xmlns:a16="http://schemas.microsoft.com/office/drawing/2014/main" id="{9FDD66F4-5C34-6D96-A6CD-E82C38BFA444}"/>
              </a:ext>
            </a:extLst>
          </p:cNvPr>
          <p:cNvSpPr>
            <a:spLocks noGrp="1"/>
          </p:cNvSpPr>
          <p:nvPr>
            <p:ph type="ftr" sz="quarter" idx="11"/>
          </p:nvPr>
        </p:nvSpPr>
        <p:spPr/>
        <p:txBody>
          <a:bodyPr/>
          <a:lstStyle/>
          <a:p>
            <a:endParaRPr lang="ar-EG" dirty="0"/>
          </a:p>
        </p:txBody>
      </p:sp>
      <p:sp>
        <p:nvSpPr>
          <p:cNvPr id="6" name="Slide Number Placeholder 5">
            <a:extLst>
              <a:ext uri="{FF2B5EF4-FFF2-40B4-BE49-F238E27FC236}">
                <a16:creationId xmlns:a16="http://schemas.microsoft.com/office/drawing/2014/main" id="{9513A47D-F0A9-35AA-78EE-19C2232FB6B5}"/>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1437161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C27004-7BE1-5BEF-984A-AED0856DF8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371C57E9-A55A-57D4-CEE3-6CE73F93F0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29B67C20-0897-B1A2-9BAE-28FF36AE3AD9}"/>
              </a:ext>
            </a:extLst>
          </p:cNvPr>
          <p:cNvSpPr>
            <a:spLocks noGrp="1"/>
          </p:cNvSpPr>
          <p:nvPr>
            <p:ph type="dt" sz="half" idx="10"/>
          </p:nvPr>
        </p:nvSpPr>
        <p:spPr/>
        <p:txBody>
          <a:bodyPr/>
          <a:lstStyle/>
          <a:p>
            <a:fld id="{EAC75DE6-E177-4A66-B71C-FC8DE5AA54A7}" type="datetimeFigureOut">
              <a:rPr lang="ar-EG" smtClean="0"/>
              <a:t>27/11/1444</a:t>
            </a:fld>
            <a:endParaRPr lang="ar-EG" dirty="0"/>
          </a:p>
        </p:txBody>
      </p:sp>
      <p:sp>
        <p:nvSpPr>
          <p:cNvPr id="5" name="Footer Placeholder 4">
            <a:extLst>
              <a:ext uri="{FF2B5EF4-FFF2-40B4-BE49-F238E27FC236}">
                <a16:creationId xmlns:a16="http://schemas.microsoft.com/office/drawing/2014/main" id="{1E324252-18CE-580C-B009-FC3A7B88E4BA}"/>
              </a:ext>
            </a:extLst>
          </p:cNvPr>
          <p:cNvSpPr>
            <a:spLocks noGrp="1"/>
          </p:cNvSpPr>
          <p:nvPr>
            <p:ph type="ftr" sz="quarter" idx="11"/>
          </p:nvPr>
        </p:nvSpPr>
        <p:spPr/>
        <p:txBody>
          <a:bodyPr/>
          <a:lstStyle/>
          <a:p>
            <a:endParaRPr lang="ar-EG" dirty="0"/>
          </a:p>
        </p:txBody>
      </p:sp>
      <p:sp>
        <p:nvSpPr>
          <p:cNvPr id="6" name="Slide Number Placeholder 5">
            <a:extLst>
              <a:ext uri="{FF2B5EF4-FFF2-40B4-BE49-F238E27FC236}">
                <a16:creationId xmlns:a16="http://schemas.microsoft.com/office/drawing/2014/main" id="{B78C8228-59F7-2BBD-9404-4CC7E4D7D68A}"/>
              </a:ext>
            </a:extLst>
          </p:cNvPr>
          <p:cNvSpPr>
            <a:spLocks noGrp="1"/>
          </p:cNvSpPr>
          <p:nvPr>
            <p:ph type="sldNum" sz="quarter" idx="12"/>
          </p:nvPr>
        </p:nvSpPr>
        <p:spPr/>
        <p:txBody>
          <a:bodyPr/>
          <a:lstStyle/>
          <a:p>
            <a:fld id="{2A9E7FF0-43C9-4197-9F36-8BA3B4D196C1}" type="slidenum">
              <a:rPr lang="ar-EG" smtClean="0"/>
              <a:t>‹#›</a:t>
            </a:fld>
            <a:endParaRPr lang="ar-EG" dirty="0"/>
          </a:p>
        </p:txBody>
      </p:sp>
    </p:spTree>
    <p:extLst>
      <p:ext uri="{BB962C8B-B14F-4D97-AF65-F5344CB8AC3E}">
        <p14:creationId xmlns:p14="http://schemas.microsoft.com/office/powerpoint/2010/main" val="4014060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3E3E-0D70-C44E-05D6-A2B3B8B91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F00841-231C-2C76-4500-36C2B5680A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8A6D74-AB46-33DE-C3FA-F3A7372F7A89}"/>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5" name="Footer Placeholder 4">
            <a:extLst>
              <a:ext uri="{FF2B5EF4-FFF2-40B4-BE49-F238E27FC236}">
                <a16:creationId xmlns:a16="http://schemas.microsoft.com/office/drawing/2014/main" id="{888BF6E8-2FCA-E551-9F4A-9A475EF4D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60C06-342B-0F10-47A2-E92ED75D9A34}"/>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2975858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B3E7-FF33-7E9C-724B-7011A87CC3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3B8ED-4C13-537B-6973-5F8345C2AC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24D2EA-4C03-08E4-2E88-D9A5A03826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EDE6C4-C3F5-DFCE-8C45-AC753131AD0C}"/>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6" name="Footer Placeholder 5">
            <a:extLst>
              <a:ext uri="{FF2B5EF4-FFF2-40B4-BE49-F238E27FC236}">
                <a16:creationId xmlns:a16="http://schemas.microsoft.com/office/drawing/2014/main" id="{88CABBA0-4C28-2EFA-7DC7-A1BB895030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EE32D-7B2F-9EF3-434B-B5EABDEC28CA}"/>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258316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DF7B-0F62-668E-21F5-79984AE2FC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6A4F8A-CB52-584A-69FE-399DB3A21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C195ED-742C-4648-3FD3-4E268D6CC1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87E317-8191-0EEC-C404-BFF4B28576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FC013-53AC-4798-867A-16E5F384A0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386C6F-6094-1384-F8AB-7E96C4DC7B20}"/>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8" name="Footer Placeholder 7">
            <a:extLst>
              <a:ext uri="{FF2B5EF4-FFF2-40B4-BE49-F238E27FC236}">
                <a16:creationId xmlns:a16="http://schemas.microsoft.com/office/drawing/2014/main" id="{589490EA-29CB-BD0E-76B9-2DCA5DD6B3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A1C420-8DAB-8601-3A38-2F65519707D4}"/>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399279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EE257-7656-4EFE-50D4-269AF47F59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48E4AD-77D4-2F5C-3A1E-196C6106AE24}"/>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4" name="Footer Placeholder 3">
            <a:extLst>
              <a:ext uri="{FF2B5EF4-FFF2-40B4-BE49-F238E27FC236}">
                <a16:creationId xmlns:a16="http://schemas.microsoft.com/office/drawing/2014/main" id="{1E66089E-B627-9289-03BB-BD0E54381A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D37689-81FA-2C8F-0CA8-E8C9E4BB95C4}"/>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1142644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62A22-FD91-02EB-9AE1-DA29107F0094}"/>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3" name="Footer Placeholder 2">
            <a:extLst>
              <a:ext uri="{FF2B5EF4-FFF2-40B4-BE49-F238E27FC236}">
                <a16:creationId xmlns:a16="http://schemas.microsoft.com/office/drawing/2014/main" id="{8217CC5F-A21A-6426-976C-88E1FF7E2B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5C0F19-EDC7-7CD7-8EDA-8DD9BAE37BB7}"/>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2445022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0EA2-08E5-31AC-6EE7-8DFB7703E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85D650-F0B8-983C-55D2-AB581E6D7C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024753-245F-2F95-0EF3-6B450C9BD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827660-24E1-7F32-AA4E-DD146155CAD5}"/>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6" name="Footer Placeholder 5">
            <a:extLst>
              <a:ext uri="{FF2B5EF4-FFF2-40B4-BE49-F238E27FC236}">
                <a16:creationId xmlns:a16="http://schemas.microsoft.com/office/drawing/2014/main" id="{FF9F9E70-859A-D1F4-4836-EDDEAB4DEC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588E8-647B-6B94-2DF8-A30215F83C11}"/>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2072672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CAC3-CE4A-3D0A-A118-EAB16B0850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1D0EC1-4679-768D-2C49-193BD72FD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D6340D-0CF1-DAC0-8C62-5F1163854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369EEC-8537-F229-7EC5-BDF0444B9165}"/>
              </a:ext>
            </a:extLst>
          </p:cNvPr>
          <p:cNvSpPr>
            <a:spLocks noGrp="1"/>
          </p:cNvSpPr>
          <p:nvPr>
            <p:ph type="dt" sz="half" idx="10"/>
          </p:nvPr>
        </p:nvSpPr>
        <p:spPr/>
        <p:txBody>
          <a:bodyPr/>
          <a:lstStyle/>
          <a:p>
            <a:fld id="{5BD0AD91-4423-4E29-9BA1-E3A7C56984EF}" type="datetimeFigureOut">
              <a:rPr lang="en-US" smtClean="0"/>
              <a:t>6/15/2023</a:t>
            </a:fld>
            <a:endParaRPr lang="en-US"/>
          </a:p>
        </p:txBody>
      </p:sp>
      <p:sp>
        <p:nvSpPr>
          <p:cNvPr id="6" name="Footer Placeholder 5">
            <a:extLst>
              <a:ext uri="{FF2B5EF4-FFF2-40B4-BE49-F238E27FC236}">
                <a16:creationId xmlns:a16="http://schemas.microsoft.com/office/drawing/2014/main" id="{6894359A-42C5-4720-F024-A241EA21B4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5DB379-1684-151C-8F83-C5C03CCF146C}"/>
              </a:ext>
            </a:extLst>
          </p:cNvPr>
          <p:cNvSpPr>
            <a:spLocks noGrp="1"/>
          </p:cNvSpPr>
          <p:nvPr>
            <p:ph type="sldNum" sz="quarter" idx="12"/>
          </p:nvPr>
        </p:nvSpPr>
        <p:spPr/>
        <p:txBody>
          <a:bodyPr/>
          <a:lstStyle/>
          <a:p>
            <a:fld id="{407202BF-F4D7-40DA-AE5E-A7DE3D50C9F6}" type="slidenum">
              <a:rPr lang="en-US" smtClean="0"/>
              <a:t>‹#›</a:t>
            </a:fld>
            <a:endParaRPr lang="en-US"/>
          </a:p>
        </p:txBody>
      </p:sp>
    </p:spTree>
    <p:extLst>
      <p:ext uri="{BB962C8B-B14F-4D97-AF65-F5344CB8AC3E}">
        <p14:creationId xmlns:p14="http://schemas.microsoft.com/office/powerpoint/2010/main" val="309719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00BAB1-BCB5-AF93-6672-91F8B9DFEC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3D245F-571B-72E4-071C-15B1F60515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A6D1F-9DA2-93EC-8866-6185150D3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D0AD91-4423-4E29-9BA1-E3A7C56984EF}" type="datetimeFigureOut">
              <a:rPr lang="en-US" smtClean="0"/>
              <a:t>6/15/2023</a:t>
            </a:fld>
            <a:endParaRPr lang="en-US"/>
          </a:p>
        </p:txBody>
      </p:sp>
      <p:sp>
        <p:nvSpPr>
          <p:cNvPr id="5" name="Footer Placeholder 4">
            <a:extLst>
              <a:ext uri="{FF2B5EF4-FFF2-40B4-BE49-F238E27FC236}">
                <a16:creationId xmlns:a16="http://schemas.microsoft.com/office/drawing/2014/main" id="{761D7CD5-24B9-D7C0-8BEB-77E11569AD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A107B4-53E2-049F-79F8-407CCFF558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202BF-F4D7-40DA-AE5E-A7DE3D50C9F6}" type="slidenum">
              <a:rPr lang="en-US" smtClean="0"/>
              <a:t>‹#›</a:t>
            </a:fld>
            <a:endParaRPr lang="en-US"/>
          </a:p>
        </p:txBody>
      </p:sp>
    </p:spTree>
    <p:extLst>
      <p:ext uri="{BB962C8B-B14F-4D97-AF65-F5344CB8AC3E}">
        <p14:creationId xmlns:p14="http://schemas.microsoft.com/office/powerpoint/2010/main" val="23879185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E280F-E281-FA95-42F1-6604F6D8E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6732EFE3-6356-B228-693B-A714F58874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B52B9769-E3E0-49A3-AB21-0796BA83B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C75DE6-E177-4A66-B71C-FC8DE5AA54A7}" type="datetimeFigureOut">
              <a:rPr lang="ar-EG" smtClean="0"/>
              <a:t>27/11/1444</a:t>
            </a:fld>
            <a:endParaRPr lang="ar-EG" dirty="0"/>
          </a:p>
        </p:txBody>
      </p:sp>
      <p:sp>
        <p:nvSpPr>
          <p:cNvPr id="5" name="Footer Placeholder 4">
            <a:extLst>
              <a:ext uri="{FF2B5EF4-FFF2-40B4-BE49-F238E27FC236}">
                <a16:creationId xmlns:a16="http://schemas.microsoft.com/office/drawing/2014/main" id="{53C154E8-81FF-08B4-DAD4-CE8A0CE2C9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EG" dirty="0"/>
          </a:p>
        </p:txBody>
      </p:sp>
      <p:sp>
        <p:nvSpPr>
          <p:cNvPr id="6" name="Slide Number Placeholder 5">
            <a:extLst>
              <a:ext uri="{FF2B5EF4-FFF2-40B4-BE49-F238E27FC236}">
                <a16:creationId xmlns:a16="http://schemas.microsoft.com/office/drawing/2014/main" id="{BAD2AE97-A188-70A5-0A80-7D0BCFE854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9E7FF0-43C9-4197-9F36-8BA3B4D196C1}" type="slidenum">
              <a:rPr lang="ar-EG" smtClean="0"/>
              <a:t>‹#›</a:t>
            </a:fld>
            <a:endParaRPr lang="ar-EG" dirty="0"/>
          </a:p>
        </p:txBody>
      </p:sp>
    </p:spTree>
    <p:extLst>
      <p:ext uri="{BB962C8B-B14F-4D97-AF65-F5344CB8AC3E}">
        <p14:creationId xmlns:p14="http://schemas.microsoft.com/office/powerpoint/2010/main" val="3238549877"/>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6" Type="http://schemas.openxmlformats.org/officeDocument/2006/relationships/customXml" Target="../ink/ink15.xml"/><Relationship Id="rId21" Type="http://schemas.openxmlformats.org/officeDocument/2006/relationships/customXml" Target="../ink/ink12.xml"/><Relationship Id="rId42" Type="http://schemas.openxmlformats.org/officeDocument/2006/relationships/image" Target="../media/image48.png"/><Relationship Id="rId47" Type="http://schemas.openxmlformats.org/officeDocument/2006/relationships/customXml" Target="../ink/ink27.xml"/><Relationship Id="rId63" Type="http://schemas.openxmlformats.org/officeDocument/2006/relationships/customXml" Target="../ink/ink40.xml"/><Relationship Id="rId68" Type="http://schemas.openxmlformats.org/officeDocument/2006/relationships/image" Target="../media/image55.png"/><Relationship Id="rId84" Type="http://schemas.openxmlformats.org/officeDocument/2006/relationships/customXml" Target="../ink/ink52.xml"/><Relationship Id="rId89" Type="http://schemas.openxmlformats.org/officeDocument/2006/relationships/image" Target="../media/image64.png"/><Relationship Id="rId16" Type="http://schemas.openxmlformats.org/officeDocument/2006/relationships/customXml" Target="../ink/ink8.xml"/><Relationship Id="rId11" Type="http://schemas.openxmlformats.org/officeDocument/2006/relationships/customXml" Target="../ink/ink5.xml"/><Relationship Id="rId32" Type="http://schemas.openxmlformats.org/officeDocument/2006/relationships/customXml" Target="../ink/ink18.xml"/><Relationship Id="rId37" Type="http://schemas.openxmlformats.org/officeDocument/2006/relationships/image" Target="../media/image46.png"/><Relationship Id="rId53" Type="http://schemas.openxmlformats.org/officeDocument/2006/relationships/customXml" Target="../ink/ink31.xml"/><Relationship Id="rId58" Type="http://schemas.openxmlformats.org/officeDocument/2006/relationships/image" Target="../media/image52.png"/><Relationship Id="rId74" Type="http://schemas.openxmlformats.org/officeDocument/2006/relationships/customXml" Target="../ink/ink47.xml"/><Relationship Id="rId79" Type="http://schemas.openxmlformats.org/officeDocument/2006/relationships/image" Target="../media/image59.png"/><Relationship Id="rId5" Type="http://schemas.openxmlformats.org/officeDocument/2006/relationships/image" Target="../media/image32.png"/><Relationship Id="rId90" Type="http://schemas.openxmlformats.org/officeDocument/2006/relationships/customXml" Target="../ink/ink55.xml"/><Relationship Id="rId14" Type="http://schemas.openxmlformats.org/officeDocument/2006/relationships/customXml" Target="../ink/ink7.xml"/><Relationship Id="rId22" Type="http://schemas.openxmlformats.org/officeDocument/2006/relationships/customXml" Target="../ink/ink13.xml"/><Relationship Id="rId27" Type="http://schemas.openxmlformats.org/officeDocument/2006/relationships/image" Target="../media/image41.png"/><Relationship Id="rId30" Type="http://schemas.openxmlformats.org/officeDocument/2006/relationships/customXml" Target="../ink/ink17.xml"/><Relationship Id="rId35" Type="http://schemas.openxmlformats.org/officeDocument/2006/relationships/image" Target="../media/image45.png"/><Relationship Id="rId43" Type="http://schemas.openxmlformats.org/officeDocument/2006/relationships/customXml" Target="../ink/ink24.xml"/><Relationship Id="rId48" Type="http://schemas.openxmlformats.org/officeDocument/2006/relationships/image" Target="../media/image50.png"/><Relationship Id="rId56" Type="http://schemas.openxmlformats.org/officeDocument/2006/relationships/customXml" Target="../ink/ink34.xml"/><Relationship Id="rId64" Type="http://schemas.openxmlformats.org/officeDocument/2006/relationships/image" Target="../media/image53.png"/><Relationship Id="rId69" Type="http://schemas.openxmlformats.org/officeDocument/2006/relationships/customXml" Target="../ink/ink43.xml"/><Relationship Id="rId77" Type="http://schemas.openxmlformats.org/officeDocument/2006/relationships/image" Target="../media/image58.png"/><Relationship Id="rId8" Type="http://schemas.openxmlformats.org/officeDocument/2006/relationships/customXml" Target="../ink/ink4.xml"/><Relationship Id="rId51" Type="http://schemas.openxmlformats.org/officeDocument/2006/relationships/customXml" Target="../ink/ink30.xml"/><Relationship Id="rId72" Type="http://schemas.openxmlformats.org/officeDocument/2006/relationships/customXml" Target="../ink/ink45.xml"/><Relationship Id="rId80" Type="http://schemas.openxmlformats.org/officeDocument/2006/relationships/customXml" Target="../ink/ink50.xml"/><Relationship Id="rId85" Type="http://schemas.openxmlformats.org/officeDocument/2006/relationships/image" Target="../media/image62.png"/><Relationship Id="rId3" Type="http://schemas.openxmlformats.org/officeDocument/2006/relationships/image" Target="../media/image311.png"/><Relationship Id="rId12" Type="http://schemas.openxmlformats.org/officeDocument/2006/relationships/image" Target="../media/image36.png"/><Relationship Id="rId17" Type="http://schemas.openxmlformats.org/officeDocument/2006/relationships/image" Target="../media/image38.png"/><Relationship Id="rId25" Type="http://schemas.openxmlformats.org/officeDocument/2006/relationships/image" Target="../media/image40.png"/><Relationship Id="rId33" Type="http://schemas.openxmlformats.org/officeDocument/2006/relationships/image" Target="../media/image44.png"/><Relationship Id="rId38" Type="http://schemas.openxmlformats.org/officeDocument/2006/relationships/customXml" Target="../ink/ink21.xml"/><Relationship Id="rId46" Type="http://schemas.openxmlformats.org/officeDocument/2006/relationships/customXml" Target="../ink/ink26.xml"/><Relationship Id="rId59" Type="http://schemas.openxmlformats.org/officeDocument/2006/relationships/customXml" Target="../ink/ink36.xml"/><Relationship Id="rId67" Type="http://schemas.openxmlformats.org/officeDocument/2006/relationships/customXml" Target="../ink/ink42.xml"/><Relationship Id="rId20" Type="http://schemas.openxmlformats.org/officeDocument/2006/relationships/customXml" Target="../ink/ink11.xml"/><Relationship Id="rId41" Type="http://schemas.openxmlformats.org/officeDocument/2006/relationships/customXml" Target="../ink/ink23.xml"/><Relationship Id="rId54" Type="http://schemas.openxmlformats.org/officeDocument/2006/relationships/customXml" Target="../ink/ink32.xml"/><Relationship Id="rId62" Type="http://schemas.openxmlformats.org/officeDocument/2006/relationships/customXml" Target="../ink/ink39.xml"/><Relationship Id="rId70" Type="http://schemas.openxmlformats.org/officeDocument/2006/relationships/customXml" Target="../ink/ink44.xml"/><Relationship Id="rId75" Type="http://schemas.openxmlformats.org/officeDocument/2006/relationships/image" Target="../media/image57.png"/><Relationship Id="rId83" Type="http://schemas.openxmlformats.org/officeDocument/2006/relationships/image" Target="../media/image61.png"/><Relationship Id="rId88" Type="http://schemas.openxmlformats.org/officeDocument/2006/relationships/customXml" Target="../ink/ink54.xml"/><Relationship Id="rId91" Type="http://schemas.openxmlformats.org/officeDocument/2006/relationships/customXml" Target="../ink/ink56.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37.png"/><Relationship Id="rId23" Type="http://schemas.openxmlformats.org/officeDocument/2006/relationships/image" Target="../media/image39.png"/><Relationship Id="rId28" Type="http://schemas.openxmlformats.org/officeDocument/2006/relationships/customXml" Target="../ink/ink16.xml"/><Relationship Id="rId36" Type="http://schemas.openxmlformats.org/officeDocument/2006/relationships/customXml" Target="../ink/ink20.xml"/><Relationship Id="rId49" Type="http://schemas.openxmlformats.org/officeDocument/2006/relationships/customXml" Target="../ink/ink28.xml"/><Relationship Id="rId57" Type="http://schemas.openxmlformats.org/officeDocument/2006/relationships/customXml" Target="../ink/ink35.xml"/><Relationship Id="rId10" Type="http://schemas.openxmlformats.org/officeDocument/2006/relationships/image" Target="../media/image28.png"/><Relationship Id="rId31" Type="http://schemas.openxmlformats.org/officeDocument/2006/relationships/image" Target="../media/image43.png"/><Relationship Id="rId44" Type="http://schemas.openxmlformats.org/officeDocument/2006/relationships/image" Target="../media/image49.png"/><Relationship Id="rId52" Type="http://schemas.openxmlformats.org/officeDocument/2006/relationships/image" Target="../media/image51.png"/><Relationship Id="rId60" Type="http://schemas.openxmlformats.org/officeDocument/2006/relationships/customXml" Target="../ink/ink37.xml"/><Relationship Id="rId65" Type="http://schemas.openxmlformats.org/officeDocument/2006/relationships/customXml" Target="../ink/ink41.xml"/><Relationship Id="rId73" Type="http://schemas.openxmlformats.org/officeDocument/2006/relationships/customXml" Target="../ink/ink46.xml"/><Relationship Id="rId78" Type="http://schemas.openxmlformats.org/officeDocument/2006/relationships/customXml" Target="../ink/ink49.xml"/><Relationship Id="rId81" Type="http://schemas.openxmlformats.org/officeDocument/2006/relationships/image" Target="../media/image60.png"/><Relationship Id="rId86" Type="http://schemas.openxmlformats.org/officeDocument/2006/relationships/customXml" Target="../ink/ink53.xml"/><Relationship Id="rId4" Type="http://schemas.openxmlformats.org/officeDocument/2006/relationships/customXml" Target="../ink/ink2.xml"/><Relationship Id="rId9" Type="http://schemas.openxmlformats.org/officeDocument/2006/relationships/image" Target="../media/image34.png"/><Relationship Id="rId13" Type="http://schemas.openxmlformats.org/officeDocument/2006/relationships/customXml" Target="../ink/ink6.xml"/><Relationship Id="rId18" Type="http://schemas.openxmlformats.org/officeDocument/2006/relationships/customXml" Target="../ink/ink9.xml"/><Relationship Id="rId39" Type="http://schemas.openxmlformats.org/officeDocument/2006/relationships/image" Target="../media/image47.png"/><Relationship Id="rId34" Type="http://schemas.openxmlformats.org/officeDocument/2006/relationships/customXml" Target="../ink/ink19.xml"/><Relationship Id="rId50" Type="http://schemas.openxmlformats.org/officeDocument/2006/relationships/customXml" Target="../ink/ink29.xml"/><Relationship Id="rId55" Type="http://schemas.openxmlformats.org/officeDocument/2006/relationships/customXml" Target="../ink/ink33.xml"/><Relationship Id="rId76" Type="http://schemas.openxmlformats.org/officeDocument/2006/relationships/customXml" Target="../ink/ink48.xml"/><Relationship Id="rId7" Type="http://schemas.openxmlformats.org/officeDocument/2006/relationships/image" Target="../media/image33.png"/><Relationship Id="rId71" Type="http://schemas.openxmlformats.org/officeDocument/2006/relationships/image" Target="../media/image56.png"/><Relationship Id="rId92" Type="http://schemas.openxmlformats.org/officeDocument/2006/relationships/image" Target="../media/image65.png"/><Relationship Id="rId2" Type="http://schemas.openxmlformats.org/officeDocument/2006/relationships/customXml" Target="../ink/ink1.xml"/><Relationship Id="rId29" Type="http://schemas.openxmlformats.org/officeDocument/2006/relationships/image" Target="../media/image42.png"/><Relationship Id="rId24" Type="http://schemas.openxmlformats.org/officeDocument/2006/relationships/customXml" Target="../ink/ink14.xml"/><Relationship Id="rId40" Type="http://schemas.openxmlformats.org/officeDocument/2006/relationships/customXml" Target="../ink/ink22.xml"/><Relationship Id="rId45" Type="http://schemas.openxmlformats.org/officeDocument/2006/relationships/customXml" Target="../ink/ink25.xml"/><Relationship Id="rId66" Type="http://schemas.openxmlformats.org/officeDocument/2006/relationships/image" Target="../media/image54.png"/><Relationship Id="rId87" Type="http://schemas.openxmlformats.org/officeDocument/2006/relationships/image" Target="../media/image63.png"/><Relationship Id="rId61" Type="http://schemas.openxmlformats.org/officeDocument/2006/relationships/customXml" Target="../ink/ink38.xml"/><Relationship Id="rId82" Type="http://schemas.openxmlformats.org/officeDocument/2006/relationships/customXml" Target="../ink/ink51.xml"/><Relationship Id="rId19" Type="http://schemas.openxmlformats.org/officeDocument/2006/relationships/customXml" Target="../ink/ink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0.png"/><Relationship Id="rId7" Type="http://schemas.openxmlformats.org/officeDocument/2006/relationships/image" Target="../media/image6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35.png"/><Relationship Id="rId10" Type="http://schemas.openxmlformats.org/officeDocument/2006/relationships/image" Target="../media/image70.png"/><Relationship Id="rId4" Type="http://schemas.openxmlformats.org/officeDocument/2006/relationships/image" Target="../media/image31.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6" Type="http://schemas.openxmlformats.org/officeDocument/2006/relationships/customXml" Target="../ink/ink71.xml"/><Relationship Id="rId21" Type="http://schemas.openxmlformats.org/officeDocument/2006/relationships/customXml" Target="../ink/ink68.xml"/><Relationship Id="rId42" Type="http://schemas.openxmlformats.org/officeDocument/2006/relationships/image" Target="../media/image480.png"/><Relationship Id="rId47" Type="http://schemas.openxmlformats.org/officeDocument/2006/relationships/customXml" Target="../ink/ink83.xml"/><Relationship Id="rId63" Type="http://schemas.openxmlformats.org/officeDocument/2006/relationships/customXml" Target="../ink/ink96.xml"/><Relationship Id="rId68" Type="http://schemas.openxmlformats.org/officeDocument/2006/relationships/image" Target="../media/image550.png"/><Relationship Id="rId84" Type="http://schemas.openxmlformats.org/officeDocument/2006/relationships/customXml" Target="../ink/ink108.xml"/><Relationship Id="rId89" Type="http://schemas.openxmlformats.org/officeDocument/2006/relationships/image" Target="../media/image640.png"/><Relationship Id="rId16" Type="http://schemas.openxmlformats.org/officeDocument/2006/relationships/customXml" Target="../ink/ink64.xml"/><Relationship Id="rId11" Type="http://schemas.openxmlformats.org/officeDocument/2006/relationships/customXml" Target="../ink/ink61.xml"/><Relationship Id="rId32" Type="http://schemas.openxmlformats.org/officeDocument/2006/relationships/customXml" Target="../ink/ink74.xml"/><Relationship Id="rId37" Type="http://schemas.openxmlformats.org/officeDocument/2006/relationships/image" Target="../media/image460.png"/><Relationship Id="rId53" Type="http://schemas.openxmlformats.org/officeDocument/2006/relationships/customXml" Target="../ink/ink87.xml"/><Relationship Id="rId58" Type="http://schemas.openxmlformats.org/officeDocument/2006/relationships/image" Target="../media/image520.png"/><Relationship Id="rId74" Type="http://schemas.openxmlformats.org/officeDocument/2006/relationships/customXml" Target="../ink/ink103.xml"/><Relationship Id="rId79" Type="http://schemas.openxmlformats.org/officeDocument/2006/relationships/image" Target="../media/image590.png"/><Relationship Id="rId5" Type="http://schemas.openxmlformats.org/officeDocument/2006/relationships/image" Target="../media/image320.png"/><Relationship Id="rId90" Type="http://schemas.openxmlformats.org/officeDocument/2006/relationships/customXml" Target="../ink/ink111.xml"/><Relationship Id="rId95" Type="http://schemas.openxmlformats.org/officeDocument/2006/relationships/diagramQuickStyle" Target="../diagrams/quickStyle4.xml"/><Relationship Id="rId22" Type="http://schemas.openxmlformats.org/officeDocument/2006/relationships/customXml" Target="../ink/ink69.xml"/><Relationship Id="rId27" Type="http://schemas.openxmlformats.org/officeDocument/2006/relationships/image" Target="../media/image410.png"/><Relationship Id="rId43" Type="http://schemas.openxmlformats.org/officeDocument/2006/relationships/customXml" Target="../ink/ink80.xml"/><Relationship Id="rId48" Type="http://schemas.openxmlformats.org/officeDocument/2006/relationships/image" Target="../media/image500.png"/><Relationship Id="rId64" Type="http://schemas.openxmlformats.org/officeDocument/2006/relationships/image" Target="../media/image530.png"/><Relationship Id="rId69" Type="http://schemas.openxmlformats.org/officeDocument/2006/relationships/customXml" Target="../ink/ink99.xml"/><Relationship Id="rId80" Type="http://schemas.openxmlformats.org/officeDocument/2006/relationships/customXml" Target="../ink/ink106.xml"/><Relationship Id="rId85" Type="http://schemas.openxmlformats.org/officeDocument/2006/relationships/image" Target="../media/image620.png"/><Relationship Id="rId3" Type="http://schemas.openxmlformats.org/officeDocument/2006/relationships/image" Target="../media/image310.png"/><Relationship Id="rId12" Type="http://schemas.openxmlformats.org/officeDocument/2006/relationships/image" Target="../media/image360.png"/><Relationship Id="rId17" Type="http://schemas.openxmlformats.org/officeDocument/2006/relationships/image" Target="../media/image380.png"/><Relationship Id="rId25" Type="http://schemas.openxmlformats.org/officeDocument/2006/relationships/image" Target="../media/image400.png"/><Relationship Id="rId33" Type="http://schemas.openxmlformats.org/officeDocument/2006/relationships/image" Target="../media/image440.png"/><Relationship Id="rId38" Type="http://schemas.openxmlformats.org/officeDocument/2006/relationships/customXml" Target="../ink/ink77.xml"/><Relationship Id="rId46" Type="http://schemas.openxmlformats.org/officeDocument/2006/relationships/customXml" Target="../ink/ink82.xml"/><Relationship Id="rId59" Type="http://schemas.openxmlformats.org/officeDocument/2006/relationships/customXml" Target="../ink/ink92.xml"/><Relationship Id="rId67" Type="http://schemas.openxmlformats.org/officeDocument/2006/relationships/customXml" Target="../ink/ink98.xml"/><Relationship Id="rId20" Type="http://schemas.openxmlformats.org/officeDocument/2006/relationships/customXml" Target="../ink/ink67.xml"/><Relationship Id="rId41" Type="http://schemas.openxmlformats.org/officeDocument/2006/relationships/customXml" Target="../ink/ink79.xml"/><Relationship Id="rId54" Type="http://schemas.openxmlformats.org/officeDocument/2006/relationships/customXml" Target="../ink/ink88.xml"/><Relationship Id="rId62" Type="http://schemas.openxmlformats.org/officeDocument/2006/relationships/customXml" Target="../ink/ink95.xml"/><Relationship Id="rId70" Type="http://schemas.openxmlformats.org/officeDocument/2006/relationships/customXml" Target="../ink/ink100.xml"/><Relationship Id="rId75" Type="http://schemas.openxmlformats.org/officeDocument/2006/relationships/image" Target="../media/image570.png"/><Relationship Id="rId83" Type="http://schemas.openxmlformats.org/officeDocument/2006/relationships/image" Target="../media/image610.png"/><Relationship Id="rId88" Type="http://schemas.openxmlformats.org/officeDocument/2006/relationships/customXml" Target="../ink/ink110.xml"/><Relationship Id="rId91" Type="http://schemas.openxmlformats.org/officeDocument/2006/relationships/customXml" Target="../ink/ink112.xml"/><Relationship Id="rId96"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customXml" Target="../ink/ink59.xml"/><Relationship Id="rId15" Type="http://schemas.openxmlformats.org/officeDocument/2006/relationships/image" Target="../media/image370.png"/><Relationship Id="rId23" Type="http://schemas.openxmlformats.org/officeDocument/2006/relationships/image" Target="../media/image390.png"/><Relationship Id="rId28" Type="http://schemas.openxmlformats.org/officeDocument/2006/relationships/customXml" Target="../ink/ink72.xml"/><Relationship Id="rId36" Type="http://schemas.openxmlformats.org/officeDocument/2006/relationships/customXml" Target="../ink/ink76.xml"/><Relationship Id="rId49" Type="http://schemas.openxmlformats.org/officeDocument/2006/relationships/customXml" Target="../ink/ink84.xml"/><Relationship Id="rId57" Type="http://schemas.openxmlformats.org/officeDocument/2006/relationships/customXml" Target="../ink/ink91.xml"/><Relationship Id="rId10" Type="http://schemas.openxmlformats.org/officeDocument/2006/relationships/image" Target="../media/image28.png"/><Relationship Id="rId31" Type="http://schemas.openxmlformats.org/officeDocument/2006/relationships/image" Target="../media/image430.png"/><Relationship Id="rId44" Type="http://schemas.openxmlformats.org/officeDocument/2006/relationships/image" Target="../media/image490.png"/><Relationship Id="rId52" Type="http://schemas.openxmlformats.org/officeDocument/2006/relationships/image" Target="../media/image510.png"/><Relationship Id="rId60" Type="http://schemas.openxmlformats.org/officeDocument/2006/relationships/customXml" Target="../ink/ink93.xml"/><Relationship Id="rId65" Type="http://schemas.openxmlformats.org/officeDocument/2006/relationships/customXml" Target="../ink/ink97.xml"/><Relationship Id="rId73" Type="http://schemas.openxmlformats.org/officeDocument/2006/relationships/customXml" Target="../ink/ink102.xml"/><Relationship Id="rId78" Type="http://schemas.openxmlformats.org/officeDocument/2006/relationships/customXml" Target="../ink/ink105.xml"/><Relationship Id="rId81" Type="http://schemas.openxmlformats.org/officeDocument/2006/relationships/image" Target="../media/image600.png"/><Relationship Id="rId86" Type="http://schemas.openxmlformats.org/officeDocument/2006/relationships/customXml" Target="../ink/ink109.xml"/><Relationship Id="rId94" Type="http://schemas.openxmlformats.org/officeDocument/2006/relationships/diagramLayout" Target="../diagrams/layout4.xml"/><Relationship Id="rId4" Type="http://schemas.openxmlformats.org/officeDocument/2006/relationships/customXml" Target="../ink/ink58.xml"/><Relationship Id="rId9" Type="http://schemas.openxmlformats.org/officeDocument/2006/relationships/image" Target="../media/image340.png"/><Relationship Id="rId13" Type="http://schemas.openxmlformats.org/officeDocument/2006/relationships/customXml" Target="../ink/ink62.xml"/><Relationship Id="rId18" Type="http://schemas.openxmlformats.org/officeDocument/2006/relationships/customXml" Target="../ink/ink65.xml"/><Relationship Id="rId39" Type="http://schemas.openxmlformats.org/officeDocument/2006/relationships/image" Target="../media/image470.png"/><Relationship Id="rId34" Type="http://schemas.openxmlformats.org/officeDocument/2006/relationships/customXml" Target="../ink/ink75.xml"/><Relationship Id="rId50" Type="http://schemas.openxmlformats.org/officeDocument/2006/relationships/customXml" Target="../ink/ink85.xml"/><Relationship Id="rId55" Type="http://schemas.openxmlformats.org/officeDocument/2006/relationships/customXml" Target="../ink/ink89.xml"/><Relationship Id="rId76" Type="http://schemas.openxmlformats.org/officeDocument/2006/relationships/customXml" Target="../ink/ink104.xml"/><Relationship Id="rId97" Type="http://schemas.microsoft.com/office/2007/relationships/diagramDrawing" Target="../diagrams/drawing4.xml"/><Relationship Id="rId7" Type="http://schemas.openxmlformats.org/officeDocument/2006/relationships/image" Target="../media/image330.png"/><Relationship Id="rId71" Type="http://schemas.openxmlformats.org/officeDocument/2006/relationships/image" Target="../media/image560.png"/><Relationship Id="rId92" Type="http://schemas.openxmlformats.org/officeDocument/2006/relationships/image" Target="../media/image650.png"/><Relationship Id="rId2" Type="http://schemas.openxmlformats.org/officeDocument/2006/relationships/customXml" Target="../ink/ink57.xml"/><Relationship Id="rId29" Type="http://schemas.openxmlformats.org/officeDocument/2006/relationships/image" Target="../media/image420.png"/><Relationship Id="rId24" Type="http://schemas.openxmlformats.org/officeDocument/2006/relationships/customXml" Target="../ink/ink70.xml"/><Relationship Id="rId40" Type="http://schemas.openxmlformats.org/officeDocument/2006/relationships/customXml" Target="../ink/ink78.xml"/><Relationship Id="rId45" Type="http://schemas.openxmlformats.org/officeDocument/2006/relationships/customXml" Target="../ink/ink81.xml"/><Relationship Id="rId66" Type="http://schemas.openxmlformats.org/officeDocument/2006/relationships/image" Target="../media/image540.png"/><Relationship Id="rId87" Type="http://schemas.openxmlformats.org/officeDocument/2006/relationships/image" Target="../media/image630.png"/><Relationship Id="rId61" Type="http://schemas.openxmlformats.org/officeDocument/2006/relationships/customXml" Target="../ink/ink94.xml"/><Relationship Id="rId82" Type="http://schemas.openxmlformats.org/officeDocument/2006/relationships/customXml" Target="../ink/ink107.xml"/><Relationship Id="rId19" Type="http://schemas.openxmlformats.org/officeDocument/2006/relationships/customXml" Target="../ink/ink66.xml"/><Relationship Id="rId14" Type="http://schemas.openxmlformats.org/officeDocument/2006/relationships/customXml" Target="../ink/ink63.xml"/><Relationship Id="rId30" Type="http://schemas.openxmlformats.org/officeDocument/2006/relationships/customXml" Target="../ink/ink73.xml"/><Relationship Id="rId35" Type="http://schemas.openxmlformats.org/officeDocument/2006/relationships/image" Target="../media/image450.png"/><Relationship Id="rId56" Type="http://schemas.openxmlformats.org/officeDocument/2006/relationships/customXml" Target="../ink/ink90.xml"/><Relationship Id="rId77" Type="http://schemas.openxmlformats.org/officeDocument/2006/relationships/image" Target="../media/image580.png"/><Relationship Id="rId8" Type="http://schemas.openxmlformats.org/officeDocument/2006/relationships/customXml" Target="../ink/ink60.xml"/><Relationship Id="rId51" Type="http://schemas.openxmlformats.org/officeDocument/2006/relationships/customXml" Target="../ink/ink86.xml"/><Relationship Id="rId72" Type="http://schemas.openxmlformats.org/officeDocument/2006/relationships/customXml" Target="../ink/ink101.xml"/><Relationship Id="rId93" Type="http://schemas.openxmlformats.org/officeDocument/2006/relationships/diagramData" Target="../diagrams/data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slide" Target="slide68.xml"/><Relationship Id="rId7" Type="http://schemas.openxmlformats.org/officeDocument/2006/relationships/slide" Target="slide72.xml"/><Relationship Id="rId2" Type="http://schemas.openxmlformats.org/officeDocument/2006/relationships/slide" Target="slide67.xml"/><Relationship Id="rId1" Type="http://schemas.openxmlformats.org/officeDocument/2006/relationships/slideLayout" Target="../slideLayouts/slideLayout18.xml"/><Relationship Id="rId6" Type="http://schemas.openxmlformats.org/officeDocument/2006/relationships/slide" Target="slide70.xml"/><Relationship Id="rId5" Type="http://schemas.openxmlformats.org/officeDocument/2006/relationships/slide" Target="slide71.xml"/><Relationship Id="rId4" Type="http://schemas.openxmlformats.org/officeDocument/2006/relationships/slide" Target="slide69.xml"/><Relationship Id="rId9" Type="http://schemas.openxmlformats.org/officeDocument/2006/relationships/slide" Target="slide7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7.xml"/><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140.emf"/></Relationships>
</file>

<file path=ppt/slides/_rels/slide96.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95604-8B35-816A-7A4F-73F365233B0B}"/>
              </a:ext>
            </a:extLst>
          </p:cNvPr>
          <p:cNvSpPr>
            <a:spLocks noGrp="1"/>
          </p:cNvSpPr>
          <p:nvPr>
            <p:ph type="title"/>
          </p:nvPr>
        </p:nvSpPr>
        <p:spPr>
          <a:xfrm>
            <a:off x="1083212" y="1188637"/>
            <a:ext cx="3848607" cy="4480726"/>
          </a:xfrm>
        </p:spPr>
        <p:txBody>
          <a:bodyPr>
            <a:normAutofit/>
          </a:bodyPr>
          <a:lstStyle/>
          <a:p>
            <a:pPr algn="ctr"/>
            <a:r>
              <a:rPr lang="en-US" sz="6100" dirty="0">
                <a:ln w="0"/>
                <a:solidFill>
                  <a:schemeClr val="accent1"/>
                </a:solidFill>
                <a:effectLst>
                  <a:outerShdw blurRad="38100" dist="25400" dir="5400000" algn="ctr" rotWithShape="0">
                    <a:srgbClr val="6E747A">
                      <a:alpha val="43000"/>
                    </a:srgbClr>
                  </a:outerShdw>
                </a:effectLst>
              </a:rPr>
              <a:t>Network security</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3B6091E-01B2-2A3D-052F-583A2D8B428D}"/>
              </a:ext>
            </a:extLst>
          </p:cNvPr>
          <p:cNvSpPr>
            <a:spLocks noGrp="1"/>
          </p:cNvSpPr>
          <p:nvPr>
            <p:ph idx="1"/>
          </p:nvPr>
        </p:nvSpPr>
        <p:spPr>
          <a:xfrm>
            <a:off x="5255260" y="1648870"/>
            <a:ext cx="4702848" cy="3560260"/>
          </a:xfrm>
        </p:spPr>
        <p:txBody>
          <a:bodyPr anchor="ctr">
            <a:normAutofit/>
          </a:bodyPr>
          <a:lstStyle/>
          <a:p>
            <a:pPr marL="0" indent="0">
              <a:buNone/>
            </a:pPr>
            <a:r>
              <a:rPr lang="en-US" sz="2400" dirty="0">
                <a:ln w="0"/>
                <a:solidFill>
                  <a:schemeClr val="accent1"/>
                </a:solidFill>
                <a:effectLst>
                  <a:outerShdw blurRad="38100" dist="25400" dir="5400000" algn="ctr" rotWithShape="0">
                    <a:srgbClr val="6E747A">
                      <a:alpha val="43000"/>
                    </a:srgbClr>
                  </a:outerShdw>
                </a:effectLst>
              </a:rPr>
              <a:t>Supervisor: Shoubra Faculty of Engineering-Benha University</a:t>
            </a:r>
          </a:p>
          <a:p>
            <a:pPr marL="0" indent="0">
              <a:buNone/>
            </a:pPr>
            <a:r>
              <a:rPr lang="en-US" sz="2400" dirty="0">
                <a:ln w="0"/>
                <a:solidFill>
                  <a:schemeClr val="accent1"/>
                </a:solidFill>
                <a:effectLst>
                  <a:outerShdw blurRad="38100" dist="25400" dir="5400000" algn="ctr" rotWithShape="0">
                    <a:srgbClr val="6E747A">
                      <a:alpha val="43000"/>
                    </a:srgbClr>
                  </a:outerShdw>
                </a:effectLst>
              </a:rPr>
              <a:t> Dr: Heba Adly</a:t>
            </a:r>
          </a:p>
        </p:txBody>
      </p:sp>
    </p:spTree>
    <p:extLst>
      <p:ext uri="{BB962C8B-B14F-4D97-AF65-F5344CB8AC3E}">
        <p14:creationId xmlns:p14="http://schemas.microsoft.com/office/powerpoint/2010/main" val="324715072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E1BD936-F951-AAD1-0595-82967C435BED}"/>
              </a:ext>
            </a:extLst>
          </p:cNvPr>
          <p:cNvSpPr>
            <a:spLocks noGrp="1"/>
          </p:cNvSpPr>
          <p:nvPr>
            <p:ph type="title"/>
          </p:nvPr>
        </p:nvSpPr>
        <p:spPr/>
        <p:txBody>
          <a:bodyPr/>
          <a:lstStyle/>
          <a:p>
            <a:r>
              <a:rPr lang="en-US" sz="4400" dirty="0"/>
              <a:t>kali-linux-2019.3-vmware: </a:t>
            </a:r>
            <a:br>
              <a:rPr lang="en-US" sz="4400" dirty="0"/>
            </a:br>
            <a:endParaRPr lang="en-US" dirty="0"/>
          </a:p>
        </p:txBody>
      </p:sp>
      <p:pic>
        <p:nvPicPr>
          <p:cNvPr id="6" name="Content Placeholder 5">
            <a:extLst>
              <a:ext uri="{FF2B5EF4-FFF2-40B4-BE49-F238E27FC236}">
                <a16:creationId xmlns:a16="http://schemas.microsoft.com/office/drawing/2014/main" id="{5613B2E4-48B5-F5CC-E3DD-6A8086020BB0}"/>
              </a:ext>
            </a:extLst>
          </p:cNvPr>
          <p:cNvPicPr>
            <a:picLocks noGrp="1" noChangeAspect="1"/>
          </p:cNvPicPr>
          <p:nvPr>
            <p:ph sz="half" idx="1"/>
          </p:nvPr>
        </p:nvPicPr>
        <p:blipFill>
          <a:blip r:embed="rId2"/>
          <a:stretch>
            <a:fillRect/>
          </a:stretch>
        </p:blipFill>
        <p:spPr>
          <a:xfrm>
            <a:off x="838200" y="1690687"/>
            <a:ext cx="5181600" cy="4802187"/>
          </a:xfrm>
        </p:spPr>
      </p:pic>
      <p:pic>
        <p:nvPicPr>
          <p:cNvPr id="8" name="Content Placeholder 7">
            <a:extLst>
              <a:ext uri="{FF2B5EF4-FFF2-40B4-BE49-F238E27FC236}">
                <a16:creationId xmlns:a16="http://schemas.microsoft.com/office/drawing/2014/main" id="{FDF7670E-783D-D6AC-A87B-4F9546FE43F4}"/>
              </a:ext>
            </a:extLst>
          </p:cNvPr>
          <p:cNvPicPr>
            <a:picLocks noGrp="1" noChangeAspect="1"/>
          </p:cNvPicPr>
          <p:nvPr>
            <p:ph sz="half" idx="2"/>
          </p:nvPr>
        </p:nvPicPr>
        <p:blipFill>
          <a:blip r:embed="rId3"/>
          <a:stretch>
            <a:fillRect/>
          </a:stretch>
        </p:blipFill>
        <p:spPr>
          <a:xfrm>
            <a:off x="6172200" y="1690688"/>
            <a:ext cx="5181600" cy="4802186"/>
          </a:xfrm>
        </p:spPr>
      </p:pic>
    </p:spTree>
    <p:extLst>
      <p:ext uri="{BB962C8B-B14F-4D97-AF65-F5344CB8AC3E}">
        <p14:creationId xmlns:p14="http://schemas.microsoft.com/office/powerpoint/2010/main" val="440553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7807A3-76BE-9100-010B-BC6D543B342B}"/>
              </a:ext>
            </a:extLst>
          </p:cNvPr>
          <p:cNvSpPr>
            <a:spLocks noGrp="1"/>
          </p:cNvSpPr>
          <p:nvPr>
            <p:ph idx="1"/>
          </p:nvPr>
        </p:nvSpPr>
        <p:spPr>
          <a:xfrm>
            <a:off x="838200" y="773723"/>
            <a:ext cx="10515600" cy="5403240"/>
          </a:xfrm>
        </p:spPr>
        <p:txBody>
          <a:bodyPr>
            <a:normAutofit fontScale="85000" lnSpcReduction="20000"/>
          </a:bodyPr>
          <a:lstStyle/>
          <a:p>
            <a:r>
              <a:rPr lang="en-US" dirty="0"/>
              <a:t>Mail server : A mail server also known as a mail transfer agent is an application that receives incoming email from local users and remote senders and forwards outgoing messages for delivery. A computer dedicated to running these applications is also called a mail server.</a:t>
            </a:r>
          </a:p>
          <a:p>
            <a:r>
              <a:rPr lang="en-US" dirty="0"/>
              <a:t>VPN: A VPN enables remote users to securely access a private network over the internet. VPNs used for secure remote access or to connect dispersed networks.</a:t>
            </a:r>
          </a:p>
          <a:p>
            <a:r>
              <a:rPr lang="en-US" dirty="0"/>
              <a:t>AAA server : stands for Authentication, Authorization, and Accounting, which are three key processes in network security.</a:t>
            </a:r>
          </a:p>
          <a:p>
            <a:r>
              <a:rPr lang="en-US" dirty="0"/>
              <a:t>ESA stands for Email Security Appliance, which is a security device that protects organizations from email-borne threats, such as spam, viruses, and phishing attacks.</a:t>
            </a:r>
          </a:p>
          <a:p>
            <a:r>
              <a:rPr lang="en-US" dirty="0"/>
              <a:t>WSA stands for Web Security Appliance, which is a security device that protects organizations from web-based threats, such as malware, viruses, and phishing attack.</a:t>
            </a:r>
          </a:p>
          <a:p>
            <a:r>
              <a:rPr lang="en-US" dirty="0"/>
              <a:t>Network redundancy: Providing alternative paths for traffic to ensure continuous data flow in case of failure. Network uptime is the duration a network stays functional. Higher network uptime means easier, faster, and more reliable network access for customers and employees.</a:t>
            </a:r>
          </a:p>
        </p:txBody>
      </p:sp>
    </p:spTree>
    <p:extLst>
      <p:ext uri="{BB962C8B-B14F-4D97-AF65-F5344CB8AC3E}">
        <p14:creationId xmlns:p14="http://schemas.microsoft.com/office/powerpoint/2010/main" val="216914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956D61-8828-E7D8-615B-16A6A8CF4106}"/>
              </a:ext>
            </a:extLst>
          </p:cNvPr>
          <p:cNvSpPr/>
          <p:nvPr/>
        </p:nvSpPr>
        <p:spPr>
          <a:xfrm>
            <a:off x="0" y="0"/>
            <a:ext cx="12192000" cy="6857999"/>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r>
              <a:rPr lang="en-US" sz="13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Thanks for attention</a:t>
            </a:r>
            <a:endParaRPr lang="ar-EG" sz="13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618284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97D69F2F-E31F-0ACF-9164-745725B88CB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4"/>
          <a:stretch/>
        </p:blipFill>
        <p:spPr>
          <a:xfrm>
            <a:off x="979815" y="1145456"/>
            <a:ext cx="8921672" cy="2707296"/>
          </a:xfrm>
          <a:prstGeom prst="rect">
            <a:avLst/>
          </a:prstGeom>
        </p:spPr>
      </p:pic>
      <p:sp>
        <p:nvSpPr>
          <p:cNvPr id="17" name="Right Triangle 1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CED88-186E-432C-057F-13134BE8B7BB}"/>
              </a:ext>
            </a:extLst>
          </p:cNvPr>
          <p:cNvSpPr>
            <a:spLocks noGrp="1"/>
          </p:cNvSpPr>
          <p:nvPr>
            <p:ph type="ctrTitle"/>
          </p:nvPr>
        </p:nvSpPr>
        <p:spPr>
          <a:xfrm>
            <a:off x="979815" y="3999239"/>
            <a:ext cx="8921672" cy="1713305"/>
          </a:xfrm>
        </p:spPr>
        <p:txBody>
          <a:bodyPr anchor="b">
            <a:normAutofit/>
          </a:bodyPr>
          <a:lstStyle/>
          <a:p>
            <a:pPr algn="l"/>
            <a:r>
              <a:rPr lang="en-US" sz="8000" b="1" dirty="0"/>
              <a:t>Building the network</a:t>
            </a:r>
          </a:p>
        </p:txBody>
      </p:sp>
    </p:spTree>
    <p:extLst>
      <p:ext uri="{BB962C8B-B14F-4D97-AF65-F5344CB8AC3E}">
        <p14:creationId xmlns:p14="http://schemas.microsoft.com/office/powerpoint/2010/main" val="3050929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303">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85E49B-3831-C05F-9EC6-4D6A77903887}"/>
              </a:ext>
            </a:extLst>
          </p:cNvPr>
          <p:cNvSpPr/>
          <p:nvPr/>
        </p:nvSpPr>
        <p:spPr>
          <a:xfrm>
            <a:off x="5014370" y="247387"/>
            <a:ext cx="858132" cy="1179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DHCP </a:t>
            </a:r>
          </a:p>
          <a:p>
            <a:pPr algn="ctr"/>
            <a:r>
              <a:rPr lang="en-US" dirty="0"/>
              <a:t>server</a:t>
            </a:r>
          </a:p>
        </p:txBody>
      </p:sp>
      <p:sp>
        <p:nvSpPr>
          <p:cNvPr id="5" name="Rectangle 4">
            <a:extLst>
              <a:ext uri="{FF2B5EF4-FFF2-40B4-BE49-F238E27FC236}">
                <a16:creationId xmlns:a16="http://schemas.microsoft.com/office/drawing/2014/main" id="{9BD1C875-0981-4EE0-05D6-0787E3B061D0}"/>
              </a:ext>
            </a:extLst>
          </p:cNvPr>
          <p:cNvSpPr/>
          <p:nvPr/>
        </p:nvSpPr>
        <p:spPr>
          <a:xfrm>
            <a:off x="9437078" y="5059655"/>
            <a:ext cx="1716258" cy="7455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ACCO-PROD (SW)</a:t>
            </a:r>
          </a:p>
        </p:txBody>
      </p:sp>
      <p:sp>
        <p:nvSpPr>
          <p:cNvPr id="6" name="Rectangle 5">
            <a:extLst>
              <a:ext uri="{FF2B5EF4-FFF2-40B4-BE49-F238E27FC236}">
                <a16:creationId xmlns:a16="http://schemas.microsoft.com/office/drawing/2014/main" id="{9F423661-D3B4-5300-5712-BE8DAFA52F52}"/>
              </a:ext>
            </a:extLst>
          </p:cNvPr>
          <p:cNvSpPr/>
          <p:nvPr/>
        </p:nvSpPr>
        <p:spPr>
          <a:xfrm>
            <a:off x="6729045" y="5059655"/>
            <a:ext cx="1716258" cy="7455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 (SW)</a:t>
            </a:r>
          </a:p>
        </p:txBody>
      </p:sp>
      <p:sp>
        <p:nvSpPr>
          <p:cNvPr id="7" name="Rectangle 6">
            <a:extLst>
              <a:ext uri="{FF2B5EF4-FFF2-40B4-BE49-F238E27FC236}">
                <a16:creationId xmlns:a16="http://schemas.microsoft.com/office/drawing/2014/main" id="{88B2827D-782F-9019-3FFE-71BE6FCF8A6E}"/>
              </a:ext>
            </a:extLst>
          </p:cNvPr>
          <p:cNvSpPr/>
          <p:nvPr/>
        </p:nvSpPr>
        <p:spPr>
          <a:xfrm>
            <a:off x="4021012" y="5059656"/>
            <a:ext cx="1716258" cy="7455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CS-SALE (SW)</a:t>
            </a:r>
          </a:p>
        </p:txBody>
      </p:sp>
      <p:sp>
        <p:nvSpPr>
          <p:cNvPr id="8" name="Rectangle 7">
            <a:extLst>
              <a:ext uri="{FF2B5EF4-FFF2-40B4-BE49-F238E27FC236}">
                <a16:creationId xmlns:a16="http://schemas.microsoft.com/office/drawing/2014/main" id="{F6D8FFDB-799B-6CFB-3860-EC887F9CA21F}"/>
              </a:ext>
            </a:extLst>
          </p:cNvPr>
          <p:cNvSpPr/>
          <p:nvPr/>
        </p:nvSpPr>
        <p:spPr>
          <a:xfrm>
            <a:off x="1312979" y="5059657"/>
            <a:ext cx="1716258" cy="7455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HR-MANG (SW)</a:t>
            </a:r>
          </a:p>
        </p:txBody>
      </p:sp>
      <p:sp>
        <p:nvSpPr>
          <p:cNvPr id="9" name="Oval 8">
            <a:extLst>
              <a:ext uri="{FF2B5EF4-FFF2-40B4-BE49-F238E27FC236}">
                <a16:creationId xmlns:a16="http://schemas.microsoft.com/office/drawing/2014/main" id="{81779EF2-4217-FB1E-FDE0-FE6C7E921CBE}"/>
              </a:ext>
            </a:extLst>
          </p:cNvPr>
          <p:cNvSpPr/>
          <p:nvPr/>
        </p:nvSpPr>
        <p:spPr>
          <a:xfrm>
            <a:off x="3280108" y="3421963"/>
            <a:ext cx="740904" cy="74558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R3</a:t>
            </a:r>
          </a:p>
        </p:txBody>
      </p:sp>
      <p:sp>
        <p:nvSpPr>
          <p:cNvPr id="10" name="Oval 9">
            <a:extLst>
              <a:ext uri="{FF2B5EF4-FFF2-40B4-BE49-F238E27FC236}">
                <a16:creationId xmlns:a16="http://schemas.microsoft.com/office/drawing/2014/main" id="{447D4773-664A-46BD-4A30-F4EE30FC6285}"/>
              </a:ext>
            </a:extLst>
          </p:cNvPr>
          <p:cNvSpPr/>
          <p:nvPr/>
        </p:nvSpPr>
        <p:spPr>
          <a:xfrm>
            <a:off x="8696174" y="3429000"/>
            <a:ext cx="740904" cy="74558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R2</a:t>
            </a:r>
          </a:p>
        </p:txBody>
      </p:sp>
      <p:sp>
        <p:nvSpPr>
          <p:cNvPr id="11" name="Oval 10">
            <a:extLst>
              <a:ext uri="{FF2B5EF4-FFF2-40B4-BE49-F238E27FC236}">
                <a16:creationId xmlns:a16="http://schemas.microsoft.com/office/drawing/2014/main" id="{C87FB61C-330E-3634-7C2C-DBC5D0ACC067}"/>
              </a:ext>
            </a:extLst>
          </p:cNvPr>
          <p:cNvSpPr/>
          <p:nvPr/>
        </p:nvSpPr>
        <p:spPr>
          <a:xfrm>
            <a:off x="5725547" y="2022230"/>
            <a:ext cx="1003497" cy="74558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CORE</a:t>
            </a:r>
          </a:p>
        </p:txBody>
      </p:sp>
      <p:cxnSp>
        <p:nvCxnSpPr>
          <p:cNvPr id="23" name="Straight Connector 22">
            <a:extLst>
              <a:ext uri="{FF2B5EF4-FFF2-40B4-BE49-F238E27FC236}">
                <a16:creationId xmlns:a16="http://schemas.microsoft.com/office/drawing/2014/main" id="{C6A04BCB-EF71-8CC0-5AE0-5AF24A5B5595}"/>
              </a:ext>
            </a:extLst>
          </p:cNvPr>
          <p:cNvCxnSpPr>
            <a:stCxn id="10" idx="2"/>
            <a:endCxn id="9" idx="6"/>
          </p:cNvCxnSpPr>
          <p:nvPr/>
        </p:nvCxnSpPr>
        <p:spPr>
          <a:xfrm flipH="1" flipV="1">
            <a:off x="4021012" y="3794757"/>
            <a:ext cx="4675162" cy="7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4030ED-F703-8AD1-EB88-7DFE28D3C7C4}"/>
              </a:ext>
            </a:extLst>
          </p:cNvPr>
          <p:cNvCxnSpPr>
            <a:stCxn id="9" idx="3"/>
            <a:endCxn id="8" idx="0"/>
          </p:cNvCxnSpPr>
          <p:nvPr/>
        </p:nvCxnSpPr>
        <p:spPr>
          <a:xfrm flipH="1">
            <a:off x="2171108" y="4058361"/>
            <a:ext cx="1217503" cy="100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1639ED-A268-D2AE-F7D1-B3025611FF43}"/>
              </a:ext>
            </a:extLst>
          </p:cNvPr>
          <p:cNvCxnSpPr>
            <a:stCxn id="9" idx="5"/>
            <a:endCxn id="7" idx="0"/>
          </p:cNvCxnSpPr>
          <p:nvPr/>
        </p:nvCxnSpPr>
        <p:spPr>
          <a:xfrm>
            <a:off x="3912509" y="4058361"/>
            <a:ext cx="966632" cy="1001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B6A263-3B95-E421-1E18-BCBEC300C4DE}"/>
              </a:ext>
            </a:extLst>
          </p:cNvPr>
          <p:cNvCxnSpPr>
            <a:stCxn id="10" idx="3"/>
            <a:endCxn id="6" idx="0"/>
          </p:cNvCxnSpPr>
          <p:nvPr/>
        </p:nvCxnSpPr>
        <p:spPr>
          <a:xfrm flipH="1">
            <a:off x="7587174" y="4065398"/>
            <a:ext cx="1217503" cy="99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A211BC-6403-571F-BCBF-9C23D5BA679C}"/>
              </a:ext>
            </a:extLst>
          </p:cNvPr>
          <p:cNvCxnSpPr>
            <a:stCxn id="10" idx="5"/>
            <a:endCxn id="5" idx="0"/>
          </p:cNvCxnSpPr>
          <p:nvPr/>
        </p:nvCxnSpPr>
        <p:spPr>
          <a:xfrm>
            <a:off x="9328575" y="4065398"/>
            <a:ext cx="966632" cy="99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C49FBD8-75BF-F9BE-DB49-3300912507EB}"/>
              </a:ext>
            </a:extLst>
          </p:cNvPr>
          <p:cNvCxnSpPr>
            <a:cxnSpLocks/>
            <a:stCxn id="3" idx="2"/>
            <a:endCxn id="11" idx="0"/>
          </p:cNvCxnSpPr>
          <p:nvPr/>
        </p:nvCxnSpPr>
        <p:spPr>
          <a:xfrm>
            <a:off x="5443436" y="1426720"/>
            <a:ext cx="783860" cy="595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2D20B27-4360-9E92-1F9B-5B039E2B005E}"/>
              </a:ext>
            </a:extLst>
          </p:cNvPr>
          <p:cNvCxnSpPr>
            <a:stCxn id="11" idx="6"/>
            <a:endCxn id="10" idx="0"/>
          </p:cNvCxnSpPr>
          <p:nvPr/>
        </p:nvCxnSpPr>
        <p:spPr>
          <a:xfrm>
            <a:off x="6729044" y="2395024"/>
            <a:ext cx="2337582" cy="1033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F9A0DB-61ED-16C2-4A92-E24EC562A909}"/>
              </a:ext>
            </a:extLst>
          </p:cNvPr>
          <p:cNvCxnSpPr>
            <a:stCxn id="11" idx="2"/>
            <a:endCxn id="9" idx="0"/>
          </p:cNvCxnSpPr>
          <p:nvPr/>
        </p:nvCxnSpPr>
        <p:spPr>
          <a:xfrm flipH="1">
            <a:off x="3650560" y="2395024"/>
            <a:ext cx="2074987" cy="1026939"/>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5044033-B20D-5893-46BD-B38CA5E8DF8D}"/>
              </a:ext>
            </a:extLst>
          </p:cNvPr>
          <p:cNvSpPr/>
          <p:nvPr/>
        </p:nvSpPr>
        <p:spPr>
          <a:xfrm>
            <a:off x="2485292" y="1589649"/>
            <a:ext cx="736203" cy="11781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FW</a:t>
            </a:r>
          </a:p>
        </p:txBody>
      </p:sp>
      <p:cxnSp>
        <p:nvCxnSpPr>
          <p:cNvPr id="48" name="Straight Connector 47">
            <a:extLst>
              <a:ext uri="{FF2B5EF4-FFF2-40B4-BE49-F238E27FC236}">
                <a16:creationId xmlns:a16="http://schemas.microsoft.com/office/drawing/2014/main" id="{B82ED3AF-FFDA-C03B-F4E3-F97C3DC98301}"/>
              </a:ext>
            </a:extLst>
          </p:cNvPr>
          <p:cNvCxnSpPr>
            <a:stCxn id="11" idx="1"/>
            <a:endCxn id="46" idx="3"/>
          </p:cNvCxnSpPr>
          <p:nvPr/>
        </p:nvCxnSpPr>
        <p:spPr>
          <a:xfrm flipH="1">
            <a:off x="3221495" y="2131419"/>
            <a:ext cx="2651011" cy="47314"/>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1D87D945-C5EC-8654-A1BD-1A40EE9A04F7}"/>
              </a:ext>
            </a:extLst>
          </p:cNvPr>
          <p:cNvSpPr/>
          <p:nvPr/>
        </p:nvSpPr>
        <p:spPr>
          <a:xfrm>
            <a:off x="147710" y="1828800"/>
            <a:ext cx="1427872" cy="74558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internet</a:t>
            </a:r>
          </a:p>
        </p:txBody>
      </p:sp>
      <p:cxnSp>
        <p:nvCxnSpPr>
          <p:cNvPr id="52" name="Straight Connector 51">
            <a:extLst>
              <a:ext uri="{FF2B5EF4-FFF2-40B4-BE49-F238E27FC236}">
                <a16:creationId xmlns:a16="http://schemas.microsoft.com/office/drawing/2014/main" id="{CD648A76-1274-C486-A023-AA83103EB44A}"/>
              </a:ext>
            </a:extLst>
          </p:cNvPr>
          <p:cNvCxnSpPr>
            <a:stCxn id="46" idx="1"/>
            <a:endCxn id="50" idx="6"/>
          </p:cNvCxnSpPr>
          <p:nvPr/>
        </p:nvCxnSpPr>
        <p:spPr>
          <a:xfrm flipH="1">
            <a:off x="1575582" y="2178733"/>
            <a:ext cx="909710" cy="22861"/>
          </a:xfrm>
          <a:prstGeom prst="line">
            <a:avLst/>
          </a:prstGeom>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A3723DD6-2500-12B3-2843-E5010E84F884}"/>
              </a:ext>
            </a:extLst>
          </p:cNvPr>
          <p:cNvSpPr/>
          <p:nvPr/>
        </p:nvSpPr>
        <p:spPr>
          <a:xfrm>
            <a:off x="1057420" y="3123028"/>
            <a:ext cx="1427872" cy="82102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DMZ</a:t>
            </a:r>
          </a:p>
        </p:txBody>
      </p:sp>
      <p:cxnSp>
        <p:nvCxnSpPr>
          <p:cNvPr id="55" name="Straight Connector 54">
            <a:extLst>
              <a:ext uri="{FF2B5EF4-FFF2-40B4-BE49-F238E27FC236}">
                <a16:creationId xmlns:a16="http://schemas.microsoft.com/office/drawing/2014/main" id="{4CE39184-72EA-36F2-28BF-5C21E384DE98}"/>
              </a:ext>
            </a:extLst>
          </p:cNvPr>
          <p:cNvCxnSpPr>
            <a:stCxn id="46" idx="2"/>
            <a:endCxn id="53" idx="0"/>
          </p:cNvCxnSpPr>
          <p:nvPr/>
        </p:nvCxnSpPr>
        <p:spPr>
          <a:xfrm flipH="1">
            <a:off x="1771356" y="2767817"/>
            <a:ext cx="1082038" cy="355211"/>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4106B98-2F38-D187-8E54-A589196A1099}"/>
              </a:ext>
            </a:extLst>
          </p:cNvPr>
          <p:cNvSpPr/>
          <p:nvPr/>
        </p:nvSpPr>
        <p:spPr>
          <a:xfrm>
            <a:off x="2139457" y="147006"/>
            <a:ext cx="1427872" cy="82102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MANG</a:t>
            </a:r>
          </a:p>
        </p:txBody>
      </p:sp>
      <p:cxnSp>
        <p:nvCxnSpPr>
          <p:cNvPr id="58" name="Straight Connector 57">
            <a:extLst>
              <a:ext uri="{FF2B5EF4-FFF2-40B4-BE49-F238E27FC236}">
                <a16:creationId xmlns:a16="http://schemas.microsoft.com/office/drawing/2014/main" id="{4691F80E-6357-D4A6-7473-5CD76A9D7663}"/>
              </a:ext>
            </a:extLst>
          </p:cNvPr>
          <p:cNvCxnSpPr>
            <a:stCxn id="56" idx="4"/>
            <a:endCxn id="46" idx="0"/>
          </p:cNvCxnSpPr>
          <p:nvPr/>
        </p:nvCxnSpPr>
        <p:spPr>
          <a:xfrm>
            <a:off x="2853393" y="968034"/>
            <a:ext cx="1" cy="621615"/>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CD08069-748B-610F-A75B-3FC3DCFE22C8}"/>
              </a:ext>
            </a:extLst>
          </p:cNvPr>
          <p:cNvSpPr/>
          <p:nvPr/>
        </p:nvSpPr>
        <p:spPr>
          <a:xfrm>
            <a:off x="2485292" y="1589649"/>
            <a:ext cx="1217503" cy="1178168"/>
          </a:xfrm>
          <a:prstGeom prst="rect">
            <a:avLst/>
          </a:prstGeom>
          <a:blipFill>
            <a:blip r:embed="rId2"/>
            <a:stretch>
              <a:fillRect/>
            </a:stretch>
          </a:blip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FW</a:t>
            </a:r>
          </a:p>
        </p:txBody>
      </p:sp>
      <p:sp>
        <p:nvSpPr>
          <p:cNvPr id="4" name="Rectangle 3">
            <a:extLst>
              <a:ext uri="{FF2B5EF4-FFF2-40B4-BE49-F238E27FC236}">
                <a16:creationId xmlns:a16="http://schemas.microsoft.com/office/drawing/2014/main" id="{195F232E-D5AD-6C4C-C7DF-4903377EB1D2}"/>
              </a:ext>
            </a:extLst>
          </p:cNvPr>
          <p:cNvSpPr/>
          <p:nvPr/>
        </p:nvSpPr>
        <p:spPr>
          <a:xfrm>
            <a:off x="6358593" y="247387"/>
            <a:ext cx="858132" cy="11793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FTP </a:t>
            </a:r>
          </a:p>
          <a:p>
            <a:pPr algn="ctr"/>
            <a:r>
              <a:rPr lang="en-US" dirty="0"/>
              <a:t>server</a:t>
            </a:r>
          </a:p>
        </p:txBody>
      </p:sp>
      <p:cxnSp>
        <p:nvCxnSpPr>
          <p:cNvPr id="15" name="Straight Connector 14">
            <a:extLst>
              <a:ext uri="{FF2B5EF4-FFF2-40B4-BE49-F238E27FC236}">
                <a16:creationId xmlns:a16="http://schemas.microsoft.com/office/drawing/2014/main" id="{2AA61B01-3B41-D531-A8CE-24F6169CFE4F}"/>
              </a:ext>
            </a:extLst>
          </p:cNvPr>
          <p:cNvCxnSpPr>
            <a:cxnSpLocks/>
          </p:cNvCxnSpPr>
          <p:nvPr/>
        </p:nvCxnSpPr>
        <p:spPr>
          <a:xfrm flipH="1">
            <a:off x="6200748" y="1426720"/>
            <a:ext cx="560363" cy="5955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ppt_x"/>
                                          </p:val>
                                        </p:tav>
                                        <p:tav tm="100000">
                                          <p:val>
                                            <p:strVal val="#ppt_x"/>
                                          </p:val>
                                        </p:tav>
                                      </p:tavLst>
                                    </p:anim>
                                    <p:anim calcmode="lin" valueType="num">
                                      <p:cBhvr additive="base">
                                        <p:cTn id="30" dur="500" fill="hold"/>
                                        <p:tgtEl>
                                          <p:spTgt spid="4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fill="hold"/>
                                        <p:tgtEl>
                                          <p:spTgt spid="33"/>
                                        </p:tgtEl>
                                        <p:attrNameLst>
                                          <p:attrName>ppt_x</p:attrName>
                                        </p:attrNameLst>
                                      </p:cBhvr>
                                      <p:tavLst>
                                        <p:tav tm="0">
                                          <p:val>
                                            <p:strVal val="#ppt_x"/>
                                          </p:val>
                                        </p:tav>
                                        <p:tav tm="100000">
                                          <p:val>
                                            <p:strVal val="#ppt_x"/>
                                          </p:val>
                                        </p:tav>
                                      </p:tavLst>
                                    </p:anim>
                                    <p:anim calcmode="lin" valueType="num">
                                      <p:cBhvr additive="base">
                                        <p:cTn id="76" dur="500" fill="hold"/>
                                        <p:tgtEl>
                                          <p:spTgt spid="3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 calcmode="lin" valueType="num">
                                      <p:cBhvr additive="base">
                                        <p:cTn id="85" dur="500" fill="hold"/>
                                        <p:tgtEl>
                                          <p:spTgt spid="46"/>
                                        </p:tgtEl>
                                        <p:attrNameLst>
                                          <p:attrName>ppt_x</p:attrName>
                                        </p:attrNameLst>
                                      </p:cBhvr>
                                      <p:tavLst>
                                        <p:tav tm="0">
                                          <p:val>
                                            <p:strVal val="#ppt_x"/>
                                          </p:val>
                                        </p:tav>
                                        <p:tav tm="100000">
                                          <p:val>
                                            <p:strVal val="#ppt_x"/>
                                          </p:val>
                                        </p:tav>
                                      </p:tavLst>
                                    </p:anim>
                                    <p:anim calcmode="lin" valueType="num">
                                      <p:cBhvr additive="base">
                                        <p:cTn id="86" dur="500" fill="hold"/>
                                        <p:tgtEl>
                                          <p:spTgt spid="4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
                                        </p:tgtEl>
                                        <p:attrNameLst>
                                          <p:attrName>style.visibility</p:attrName>
                                        </p:attrNameLst>
                                      </p:cBhvr>
                                      <p:to>
                                        <p:strVal val="visible"/>
                                      </p:to>
                                    </p:set>
                                    <p:anim calcmode="lin" valueType="num">
                                      <p:cBhvr additive="base">
                                        <p:cTn id="89" dur="500" fill="hold"/>
                                        <p:tgtEl>
                                          <p:spTgt spid="2"/>
                                        </p:tgtEl>
                                        <p:attrNameLst>
                                          <p:attrName>ppt_x</p:attrName>
                                        </p:attrNameLst>
                                      </p:cBhvr>
                                      <p:tavLst>
                                        <p:tav tm="0">
                                          <p:val>
                                            <p:strVal val="#ppt_x"/>
                                          </p:val>
                                        </p:tav>
                                        <p:tav tm="100000">
                                          <p:val>
                                            <p:strVal val="#ppt_x"/>
                                          </p:val>
                                        </p:tav>
                                      </p:tavLst>
                                    </p:anim>
                                    <p:anim calcmode="lin" valueType="num">
                                      <p:cBhvr additive="base">
                                        <p:cTn id="90" dur="500" fill="hold"/>
                                        <p:tgtEl>
                                          <p:spTgt spid="2"/>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anim calcmode="lin" valueType="num">
                                      <p:cBhvr additive="base">
                                        <p:cTn id="93" dur="500" fill="hold"/>
                                        <p:tgtEl>
                                          <p:spTgt spid="58"/>
                                        </p:tgtEl>
                                        <p:attrNameLst>
                                          <p:attrName>ppt_x</p:attrName>
                                        </p:attrNameLst>
                                      </p:cBhvr>
                                      <p:tavLst>
                                        <p:tav tm="0">
                                          <p:val>
                                            <p:strVal val="#ppt_x"/>
                                          </p:val>
                                        </p:tav>
                                        <p:tav tm="100000">
                                          <p:val>
                                            <p:strVal val="#ppt_x"/>
                                          </p:val>
                                        </p:tav>
                                      </p:tavLst>
                                    </p:anim>
                                    <p:anim calcmode="lin" valueType="num">
                                      <p:cBhvr additive="base">
                                        <p:cTn id="94" dur="500" fill="hold"/>
                                        <p:tgtEl>
                                          <p:spTgt spid="5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 calcmode="lin" valueType="num">
                                      <p:cBhvr additive="base">
                                        <p:cTn id="97" dur="500" fill="hold"/>
                                        <p:tgtEl>
                                          <p:spTgt spid="56"/>
                                        </p:tgtEl>
                                        <p:attrNameLst>
                                          <p:attrName>ppt_x</p:attrName>
                                        </p:attrNameLst>
                                      </p:cBhvr>
                                      <p:tavLst>
                                        <p:tav tm="0">
                                          <p:val>
                                            <p:strVal val="#ppt_x"/>
                                          </p:val>
                                        </p:tav>
                                        <p:tav tm="100000">
                                          <p:val>
                                            <p:strVal val="#ppt_x"/>
                                          </p:val>
                                        </p:tav>
                                      </p:tavLst>
                                    </p:anim>
                                    <p:anim calcmode="lin" valueType="num">
                                      <p:cBhvr additive="base">
                                        <p:cTn id="98" dur="500" fill="hold"/>
                                        <p:tgtEl>
                                          <p:spTgt spid="56"/>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anim calcmode="lin" valueType="num">
                                      <p:cBhvr additive="base">
                                        <p:cTn id="101" dur="500" fill="hold"/>
                                        <p:tgtEl>
                                          <p:spTgt spid="48"/>
                                        </p:tgtEl>
                                        <p:attrNameLst>
                                          <p:attrName>ppt_x</p:attrName>
                                        </p:attrNameLst>
                                      </p:cBhvr>
                                      <p:tavLst>
                                        <p:tav tm="0">
                                          <p:val>
                                            <p:strVal val="#ppt_x"/>
                                          </p:val>
                                        </p:tav>
                                        <p:tav tm="100000">
                                          <p:val>
                                            <p:strVal val="#ppt_x"/>
                                          </p:val>
                                        </p:tav>
                                      </p:tavLst>
                                    </p:anim>
                                    <p:anim calcmode="lin" valueType="num">
                                      <p:cBhvr additive="base">
                                        <p:cTn id="102" dur="500" fill="hold"/>
                                        <p:tgtEl>
                                          <p:spTgt spid="48"/>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2"/>
                                        </p:tgtEl>
                                        <p:attrNameLst>
                                          <p:attrName>style.visibility</p:attrName>
                                        </p:attrNameLst>
                                      </p:cBhvr>
                                      <p:to>
                                        <p:strVal val="visible"/>
                                      </p:to>
                                    </p:set>
                                    <p:anim calcmode="lin" valueType="num">
                                      <p:cBhvr additive="base">
                                        <p:cTn id="105" dur="500" fill="hold"/>
                                        <p:tgtEl>
                                          <p:spTgt spid="52"/>
                                        </p:tgtEl>
                                        <p:attrNameLst>
                                          <p:attrName>ppt_x</p:attrName>
                                        </p:attrNameLst>
                                      </p:cBhvr>
                                      <p:tavLst>
                                        <p:tav tm="0">
                                          <p:val>
                                            <p:strVal val="#ppt_x"/>
                                          </p:val>
                                        </p:tav>
                                        <p:tav tm="100000">
                                          <p:val>
                                            <p:strVal val="#ppt_x"/>
                                          </p:val>
                                        </p:tav>
                                      </p:tavLst>
                                    </p:anim>
                                    <p:anim calcmode="lin" valueType="num">
                                      <p:cBhvr additive="base">
                                        <p:cTn id="106" dur="500" fill="hold"/>
                                        <p:tgtEl>
                                          <p:spTgt spid="5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additive="base">
                                        <p:cTn id="109" dur="500" fill="hold"/>
                                        <p:tgtEl>
                                          <p:spTgt spid="55"/>
                                        </p:tgtEl>
                                        <p:attrNameLst>
                                          <p:attrName>ppt_x</p:attrName>
                                        </p:attrNameLst>
                                      </p:cBhvr>
                                      <p:tavLst>
                                        <p:tav tm="0">
                                          <p:val>
                                            <p:strVal val="#ppt_x"/>
                                          </p:val>
                                        </p:tav>
                                        <p:tav tm="100000">
                                          <p:val>
                                            <p:strVal val="#ppt_x"/>
                                          </p:val>
                                        </p:tav>
                                      </p:tavLst>
                                    </p:anim>
                                    <p:anim calcmode="lin" valueType="num">
                                      <p:cBhvr additive="base">
                                        <p:cTn id="110" dur="500" fill="hold"/>
                                        <p:tgtEl>
                                          <p:spTgt spid="5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0"/>
                                        </p:tgtEl>
                                        <p:attrNameLst>
                                          <p:attrName>style.visibility</p:attrName>
                                        </p:attrNameLst>
                                      </p:cBhvr>
                                      <p:to>
                                        <p:strVal val="visible"/>
                                      </p:to>
                                    </p:set>
                                    <p:anim calcmode="lin" valueType="num">
                                      <p:cBhvr additive="base">
                                        <p:cTn id="117" dur="500" fill="hold"/>
                                        <p:tgtEl>
                                          <p:spTgt spid="50"/>
                                        </p:tgtEl>
                                        <p:attrNameLst>
                                          <p:attrName>ppt_x</p:attrName>
                                        </p:attrNameLst>
                                      </p:cBhvr>
                                      <p:tavLst>
                                        <p:tav tm="0">
                                          <p:val>
                                            <p:strVal val="#ppt_x"/>
                                          </p:val>
                                        </p:tav>
                                        <p:tav tm="100000">
                                          <p:val>
                                            <p:strVal val="#ppt_x"/>
                                          </p:val>
                                        </p:tav>
                                      </p:tavLst>
                                    </p:anim>
                                    <p:anim calcmode="lin" valueType="num">
                                      <p:cBhvr additive="base">
                                        <p:cTn id="1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46" grpId="0" animBg="1"/>
      <p:bldP spid="50" grpId="0" animBg="1"/>
      <p:bldP spid="53" grpId="0" animBg="1"/>
      <p:bldP spid="56" grpId="0" animBg="1"/>
      <p:bldP spid="2"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Arrow: Up 6">
            <a:extLst>
              <a:ext uri="{FF2B5EF4-FFF2-40B4-BE49-F238E27FC236}">
                <a16:creationId xmlns:a16="http://schemas.microsoft.com/office/drawing/2014/main" id="{00FBAA91-C541-C2EF-E443-515E379D497E}"/>
              </a:ext>
            </a:extLst>
          </p:cNvPr>
          <p:cNvSpPr/>
          <p:nvPr/>
        </p:nvSpPr>
        <p:spPr>
          <a:xfrm rot="19924228">
            <a:off x="10423552" y="4827687"/>
            <a:ext cx="274320" cy="457200"/>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9" name="Arrow: Up 8">
            <a:extLst>
              <a:ext uri="{FF2B5EF4-FFF2-40B4-BE49-F238E27FC236}">
                <a16:creationId xmlns:a16="http://schemas.microsoft.com/office/drawing/2014/main" id="{92BD31D1-9941-EA40-F847-B79E17412538}"/>
              </a:ext>
            </a:extLst>
          </p:cNvPr>
          <p:cNvSpPr/>
          <p:nvPr/>
        </p:nvSpPr>
        <p:spPr>
          <a:xfrm rot="2384717">
            <a:off x="9467468" y="4725443"/>
            <a:ext cx="274320" cy="457200"/>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10" name="Arrow: Up 9">
            <a:extLst>
              <a:ext uri="{FF2B5EF4-FFF2-40B4-BE49-F238E27FC236}">
                <a16:creationId xmlns:a16="http://schemas.microsoft.com/office/drawing/2014/main" id="{3BFB75FA-CB1E-10E1-7DC9-EC3F17653BA7}"/>
              </a:ext>
            </a:extLst>
          </p:cNvPr>
          <p:cNvSpPr/>
          <p:nvPr/>
        </p:nvSpPr>
        <p:spPr>
          <a:xfrm rot="19924228">
            <a:off x="7692763" y="4827687"/>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11" name="Arrow: Up 10">
            <a:extLst>
              <a:ext uri="{FF2B5EF4-FFF2-40B4-BE49-F238E27FC236}">
                <a16:creationId xmlns:a16="http://schemas.microsoft.com/office/drawing/2014/main" id="{0B662BEC-23AD-E172-66BF-A4292A4BEA65}"/>
              </a:ext>
            </a:extLst>
          </p:cNvPr>
          <p:cNvSpPr/>
          <p:nvPr/>
        </p:nvSpPr>
        <p:spPr>
          <a:xfrm rot="2384717">
            <a:off x="6622040" y="4640486"/>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12" name="Arrow: Up 11">
            <a:extLst>
              <a:ext uri="{FF2B5EF4-FFF2-40B4-BE49-F238E27FC236}">
                <a16:creationId xmlns:a16="http://schemas.microsoft.com/office/drawing/2014/main" id="{5CCC507E-17B4-8BC0-0EBE-EB23E0C642DE}"/>
              </a:ext>
            </a:extLst>
          </p:cNvPr>
          <p:cNvSpPr/>
          <p:nvPr/>
        </p:nvSpPr>
        <p:spPr>
          <a:xfrm rot="19924228">
            <a:off x="4895844" y="4865051"/>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13" name="Arrow: Up 12">
            <a:extLst>
              <a:ext uri="{FF2B5EF4-FFF2-40B4-BE49-F238E27FC236}">
                <a16:creationId xmlns:a16="http://schemas.microsoft.com/office/drawing/2014/main" id="{C3F3C9B4-215C-55C3-EC88-F268C26DE3A4}"/>
              </a:ext>
            </a:extLst>
          </p:cNvPr>
          <p:cNvSpPr/>
          <p:nvPr/>
        </p:nvSpPr>
        <p:spPr>
          <a:xfrm rot="2384717">
            <a:off x="3734366" y="4760631"/>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14" name="Arrow: Up 13">
            <a:extLst>
              <a:ext uri="{FF2B5EF4-FFF2-40B4-BE49-F238E27FC236}">
                <a16:creationId xmlns:a16="http://schemas.microsoft.com/office/drawing/2014/main" id="{FA6C9F5F-7E03-AD62-69D3-D0D6ABB2CBF0}"/>
              </a:ext>
            </a:extLst>
          </p:cNvPr>
          <p:cNvSpPr/>
          <p:nvPr/>
        </p:nvSpPr>
        <p:spPr>
          <a:xfrm rot="19924228">
            <a:off x="2102552" y="4785104"/>
            <a:ext cx="365760" cy="731520"/>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15" name="Arrow: Up 14">
            <a:extLst>
              <a:ext uri="{FF2B5EF4-FFF2-40B4-BE49-F238E27FC236}">
                <a16:creationId xmlns:a16="http://schemas.microsoft.com/office/drawing/2014/main" id="{830D228B-8AD0-247E-1077-4064B8211891}"/>
              </a:ext>
            </a:extLst>
          </p:cNvPr>
          <p:cNvSpPr/>
          <p:nvPr/>
        </p:nvSpPr>
        <p:spPr>
          <a:xfrm rot="2384717">
            <a:off x="1133354" y="4591913"/>
            <a:ext cx="365760" cy="731520"/>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16" name="Arrow: Up 15">
            <a:extLst>
              <a:ext uri="{FF2B5EF4-FFF2-40B4-BE49-F238E27FC236}">
                <a16:creationId xmlns:a16="http://schemas.microsoft.com/office/drawing/2014/main" id="{B34BDFE9-E5EC-5D21-6800-E09FC09893A6}"/>
              </a:ext>
            </a:extLst>
          </p:cNvPr>
          <p:cNvSpPr/>
          <p:nvPr/>
        </p:nvSpPr>
        <p:spPr>
          <a:xfrm rot="17140392">
            <a:off x="8982247" y="3782905"/>
            <a:ext cx="289566" cy="1045162"/>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17" name="Arrow: Up 16">
            <a:extLst>
              <a:ext uri="{FF2B5EF4-FFF2-40B4-BE49-F238E27FC236}">
                <a16:creationId xmlns:a16="http://schemas.microsoft.com/office/drawing/2014/main" id="{CE57560A-7F2B-28F3-660A-8F3D0E368EC7}"/>
              </a:ext>
            </a:extLst>
          </p:cNvPr>
          <p:cNvSpPr/>
          <p:nvPr/>
        </p:nvSpPr>
        <p:spPr>
          <a:xfrm rot="19792907">
            <a:off x="6297666" y="2453833"/>
            <a:ext cx="313450" cy="569906"/>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18" name="Arrow: Up 17">
            <a:extLst>
              <a:ext uri="{FF2B5EF4-FFF2-40B4-BE49-F238E27FC236}">
                <a16:creationId xmlns:a16="http://schemas.microsoft.com/office/drawing/2014/main" id="{8E50422E-8974-F6A0-5C75-11764B140ED7}"/>
              </a:ext>
            </a:extLst>
          </p:cNvPr>
          <p:cNvSpPr/>
          <p:nvPr/>
        </p:nvSpPr>
        <p:spPr>
          <a:xfrm rot="20136097">
            <a:off x="6649763" y="3014575"/>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19" name="Arrow: Up 18">
            <a:extLst>
              <a:ext uri="{FF2B5EF4-FFF2-40B4-BE49-F238E27FC236}">
                <a16:creationId xmlns:a16="http://schemas.microsoft.com/office/drawing/2014/main" id="{C8143F78-5AF2-C696-1A34-BED58565E5F2}"/>
              </a:ext>
            </a:extLst>
          </p:cNvPr>
          <p:cNvSpPr/>
          <p:nvPr/>
        </p:nvSpPr>
        <p:spPr>
          <a:xfrm rot="20136097">
            <a:off x="7033185" y="4028484"/>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20" name="Arrow: Up 19">
            <a:extLst>
              <a:ext uri="{FF2B5EF4-FFF2-40B4-BE49-F238E27FC236}">
                <a16:creationId xmlns:a16="http://schemas.microsoft.com/office/drawing/2014/main" id="{3A37BAA8-6BD1-083F-9BF9-0148F2F36848}"/>
              </a:ext>
            </a:extLst>
          </p:cNvPr>
          <p:cNvSpPr/>
          <p:nvPr/>
        </p:nvSpPr>
        <p:spPr>
          <a:xfrm rot="1531503">
            <a:off x="4445308" y="4162858"/>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21" name="Arrow: Up 20">
            <a:extLst>
              <a:ext uri="{FF2B5EF4-FFF2-40B4-BE49-F238E27FC236}">
                <a16:creationId xmlns:a16="http://schemas.microsoft.com/office/drawing/2014/main" id="{A170B4AD-CC86-C1CA-7326-557D1ADCCC08}"/>
              </a:ext>
            </a:extLst>
          </p:cNvPr>
          <p:cNvSpPr/>
          <p:nvPr/>
        </p:nvSpPr>
        <p:spPr>
          <a:xfrm rot="4550871">
            <a:off x="2975224" y="3846416"/>
            <a:ext cx="365760" cy="731520"/>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22" name="Arrow: Up 21">
            <a:extLst>
              <a:ext uri="{FF2B5EF4-FFF2-40B4-BE49-F238E27FC236}">
                <a16:creationId xmlns:a16="http://schemas.microsoft.com/office/drawing/2014/main" id="{EC2CCACE-2FCC-FC44-D368-EC7F7CDC3396}"/>
              </a:ext>
            </a:extLst>
          </p:cNvPr>
          <p:cNvSpPr/>
          <p:nvPr/>
        </p:nvSpPr>
        <p:spPr>
          <a:xfrm rot="1310114">
            <a:off x="5276275" y="2300592"/>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23" name="Arrow: Up 22">
            <a:extLst>
              <a:ext uri="{FF2B5EF4-FFF2-40B4-BE49-F238E27FC236}">
                <a16:creationId xmlns:a16="http://schemas.microsoft.com/office/drawing/2014/main" id="{79C21D61-16A5-9389-6FB2-78E100969EE4}"/>
              </a:ext>
            </a:extLst>
          </p:cNvPr>
          <p:cNvSpPr/>
          <p:nvPr/>
        </p:nvSpPr>
        <p:spPr>
          <a:xfrm rot="1531503">
            <a:off x="4979972" y="3023175"/>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32" name="Arrow: Up 31">
            <a:extLst>
              <a:ext uri="{FF2B5EF4-FFF2-40B4-BE49-F238E27FC236}">
                <a16:creationId xmlns:a16="http://schemas.microsoft.com/office/drawing/2014/main" id="{607F3DF3-F0BF-FBEA-E1A6-1998960B7CFB}"/>
              </a:ext>
            </a:extLst>
          </p:cNvPr>
          <p:cNvSpPr/>
          <p:nvPr/>
        </p:nvSpPr>
        <p:spPr>
          <a:xfrm rot="16200000">
            <a:off x="5013312" y="1346771"/>
            <a:ext cx="313450" cy="569906"/>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33" name="Arrow: Up 32">
            <a:extLst>
              <a:ext uri="{FF2B5EF4-FFF2-40B4-BE49-F238E27FC236}">
                <a16:creationId xmlns:a16="http://schemas.microsoft.com/office/drawing/2014/main" id="{6EA6B2FC-ED13-9512-6FBC-13FE61BB1952}"/>
              </a:ext>
            </a:extLst>
          </p:cNvPr>
          <p:cNvSpPr/>
          <p:nvPr/>
        </p:nvSpPr>
        <p:spPr>
          <a:xfrm rot="16543190">
            <a:off x="5419727" y="1391414"/>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34" name="Arrow: Up 33">
            <a:extLst>
              <a:ext uri="{FF2B5EF4-FFF2-40B4-BE49-F238E27FC236}">
                <a16:creationId xmlns:a16="http://schemas.microsoft.com/office/drawing/2014/main" id="{20ED8F56-71C8-D623-A1F5-FBD3C0C52585}"/>
              </a:ext>
            </a:extLst>
          </p:cNvPr>
          <p:cNvSpPr/>
          <p:nvPr/>
        </p:nvSpPr>
        <p:spPr>
          <a:xfrm rot="15868585">
            <a:off x="4161741" y="1394570"/>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35" name="Arrow: Up 34">
            <a:extLst>
              <a:ext uri="{FF2B5EF4-FFF2-40B4-BE49-F238E27FC236}">
                <a16:creationId xmlns:a16="http://schemas.microsoft.com/office/drawing/2014/main" id="{61D52E21-BAAD-13E6-F2E3-BAF7FCA60DE7}"/>
              </a:ext>
            </a:extLst>
          </p:cNvPr>
          <p:cNvSpPr/>
          <p:nvPr/>
        </p:nvSpPr>
        <p:spPr>
          <a:xfrm rot="16386579">
            <a:off x="4521990" y="1444497"/>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6" name="Arrow: Up 5">
            <a:extLst>
              <a:ext uri="{FF2B5EF4-FFF2-40B4-BE49-F238E27FC236}">
                <a16:creationId xmlns:a16="http://schemas.microsoft.com/office/drawing/2014/main" id="{6F2C1863-92BE-3D5A-9F0F-E0D5485EED4B}"/>
              </a:ext>
            </a:extLst>
          </p:cNvPr>
          <p:cNvSpPr/>
          <p:nvPr/>
        </p:nvSpPr>
        <p:spPr>
          <a:xfrm rot="16200000">
            <a:off x="2613026" y="1412515"/>
            <a:ext cx="313450" cy="569906"/>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24" name="Arrow: Up 23">
            <a:extLst>
              <a:ext uri="{FF2B5EF4-FFF2-40B4-BE49-F238E27FC236}">
                <a16:creationId xmlns:a16="http://schemas.microsoft.com/office/drawing/2014/main" id="{D4A50AED-A0C6-E038-8F68-6C550E4D1595}"/>
              </a:ext>
            </a:extLst>
          </p:cNvPr>
          <p:cNvSpPr/>
          <p:nvPr/>
        </p:nvSpPr>
        <p:spPr>
          <a:xfrm rot="16543190">
            <a:off x="3041579" y="1444496"/>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25" name="Arrow: Up 24">
            <a:extLst>
              <a:ext uri="{FF2B5EF4-FFF2-40B4-BE49-F238E27FC236}">
                <a16:creationId xmlns:a16="http://schemas.microsoft.com/office/drawing/2014/main" id="{9CB6B539-930B-2A6D-E608-FF4C9611F72E}"/>
              </a:ext>
            </a:extLst>
          </p:cNvPr>
          <p:cNvSpPr/>
          <p:nvPr/>
        </p:nvSpPr>
        <p:spPr>
          <a:xfrm rot="15868585">
            <a:off x="1773822" y="1347926"/>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26" name="Arrow: Up 25">
            <a:extLst>
              <a:ext uri="{FF2B5EF4-FFF2-40B4-BE49-F238E27FC236}">
                <a16:creationId xmlns:a16="http://schemas.microsoft.com/office/drawing/2014/main" id="{D58F30D8-9704-3686-1391-C380DA86730E}"/>
              </a:ext>
            </a:extLst>
          </p:cNvPr>
          <p:cNvSpPr/>
          <p:nvPr/>
        </p:nvSpPr>
        <p:spPr>
          <a:xfrm rot="16386579">
            <a:off x="2134071" y="1397853"/>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2" name="Arrow: Up 1">
            <a:extLst>
              <a:ext uri="{FF2B5EF4-FFF2-40B4-BE49-F238E27FC236}">
                <a16:creationId xmlns:a16="http://schemas.microsoft.com/office/drawing/2014/main" id="{B6E15E58-C63B-02FB-51B6-727A59CFE02E}"/>
              </a:ext>
            </a:extLst>
          </p:cNvPr>
          <p:cNvSpPr/>
          <p:nvPr/>
        </p:nvSpPr>
        <p:spPr>
          <a:xfrm rot="12523831">
            <a:off x="3611570" y="1928909"/>
            <a:ext cx="274320" cy="457200"/>
          </a:xfrm>
          <a:prstGeom prst="upArrow">
            <a:avLst>
              <a:gd name="adj1" fmla="val 0"/>
              <a:gd name="adj2" fmla="val 50000"/>
            </a:avLst>
          </a:prstGeom>
          <a:ln/>
        </p:spPr>
        <p:style>
          <a:lnRef idx="2">
            <a:schemeClr val="accent1"/>
          </a:lnRef>
          <a:fillRef idx="1">
            <a:schemeClr val="lt1"/>
          </a:fillRef>
          <a:effectRef idx="0">
            <a:schemeClr val="accent1"/>
          </a:effectRef>
          <a:fontRef idx="minor">
            <a:schemeClr val="dk1"/>
          </a:fontRef>
        </p:style>
        <p:txBody>
          <a:bodyPr rtlCol="1" anchor="ctr"/>
          <a:lstStyle/>
          <a:p>
            <a:pPr algn="ctr"/>
            <a:endParaRPr lang="ar-EG" dirty="0"/>
          </a:p>
        </p:txBody>
      </p:sp>
      <p:sp>
        <p:nvSpPr>
          <p:cNvPr id="3" name="Arrow: Up 2">
            <a:extLst>
              <a:ext uri="{FF2B5EF4-FFF2-40B4-BE49-F238E27FC236}">
                <a16:creationId xmlns:a16="http://schemas.microsoft.com/office/drawing/2014/main" id="{E4818362-42BF-0F58-68B6-A91EAF502F58}"/>
              </a:ext>
            </a:extLst>
          </p:cNvPr>
          <p:cNvSpPr/>
          <p:nvPr/>
        </p:nvSpPr>
        <p:spPr>
          <a:xfrm rot="16200000">
            <a:off x="2850171" y="1517732"/>
            <a:ext cx="274320" cy="457200"/>
          </a:xfrm>
          <a:prstGeom prst="upArrow">
            <a:avLst>
              <a:gd name="adj1" fmla="val 0"/>
              <a:gd name="adj2" fmla="val 50000"/>
            </a:avLst>
          </a:prstGeom>
          <a:ln/>
        </p:spPr>
        <p:style>
          <a:lnRef idx="2">
            <a:schemeClr val="accent1"/>
          </a:lnRef>
          <a:fillRef idx="1">
            <a:schemeClr val="lt1"/>
          </a:fillRef>
          <a:effectRef idx="0">
            <a:schemeClr val="accent1"/>
          </a:effectRef>
          <a:fontRef idx="minor">
            <a:schemeClr val="dk1"/>
          </a:fontRef>
        </p:style>
        <p:txBody>
          <a:bodyPr rtlCol="1" anchor="ctr"/>
          <a:lstStyle/>
          <a:p>
            <a:pPr algn="ctr"/>
            <a:endParaRPr lang="ar-EG" dirty="0"/>
          </a:p>
        </p:txBody>
      </p:sp>
      <p:sp>
        <p:nvSpPr>
          <p:cNvPr id="4" name="Arrow: Up 3">
            <a:extLst>
              <a:ext uri="{FF2B5EF4-FFF2-40B4-BE49-F238E27FC236}">
                <a16:creationId xmlns:a16="http://schemas.microsoft.com/office/drawing/2014/main" id="{A1A685F8-FAB5-138E-18A6-D28633E69C1C}"/>
              </a:ext>
            </a:extLst>
          </p:cNvPr>
          <p:cNvSpPr/>
          <p:nvPr/>
        </p:nvSpPr>
        <p:spPr>
          <a:xfrm rot="5400000">
            <a:off x="1147642" y="1619298"/>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5" name="Arrow: Up 4">
            <a:extLst>
              <a:ext uri="{FF2B5EF4-FFF2-40B4-BE49-F238E27FC236}">
                <a16:creationId xmlns:a16="http://schemas.microsoft.com/office/drawing/2014/main" id="{EAC3BA4B-56D3-D0A1-16CC-E75918036ECC}"/>
              </a:ext>
            </a:extLst>
          </p:cNvPr>
          <p:cNvSpPr/>
          <p:nvPr/>
        </p:nvSpPr>
        <p:spPr>
          <a:xfrm rot="5400000">
            <a:off x="1567388" y="1651629"/>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27" name="Arrow: Up 26">
            <a:extLst>
              <a:ext uri="{FF2B5EF4-FFF2-40B4-BE49-F238E27FC236}">
                <a16:creationId xmlns:a16="http://schemas.microsoft.com/office/drawing/2014/main" id="{EDC48803-17AA-4551-FD62-6BE76E44668C}"/>
              </a:ext>
            </a:extLst>
          </p:cNvPr>
          <p:cNvSpPr/>
          <p:nvPr/>
        </p:nvSpPr>
        <p:spPr>
          <a:xfrm rot="5400000">
            <a:off x="2490732" y="1677875"/>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28" name="Arrow: Up 27">
            <a:extLst>
              <a:ext uri="{FF2B5EF4-FFF2-40B4-BE49-F238E27FC236}">
                <a16:creationId xmlns:a16="http://schemas.microsoft.com/office/drawing/2014/main" id="{9768149F-3583-22BD-7D76-499ED25D6062}"/>
              </a:ext>
            </a:extLst>
          </p:cNvPr>
          <p:cNvSpPr/>
          <p:nvPr/>
        </p:nvSpPr>
        <p:spPr>
          <a:xfrm rot="5400000">
            <a:off x="2015553" y="1676908"/>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29" name="Arrow: Up 28">
            <a:extLst>
              <a:ext uri="{FF2B5EF4-FFF2-40B4-BE49-F238E27FC236}">
                <a16:creationId xmlns:a16="http://schemas.microsoft.com/office/drawing/2014/main" id="{9BED6EB1-597E-5632-D7F9-A4515BA04B6B}"/>
              </a:ext>
            </a:extLst>
          </p:cNvPr>
          <p:cNvSpPr/>
          <p:nvPr/>
        </p:nvSpPr>
        <p:spPr>
          <a:xfrm rot="9907405">
            <a:off x="2977387" y="2006254"/>
            <a:ext cx="274320" cy="457200"/>
          </a:xfrm>
          <a:prstGeom prst="upArrow">
            <a:avLst>
              <a:gd name="adj1" fmla="val 0"/>
              <a:gd name="adj2" fmla="val 50000"/>
            </a:avLst>
          </a:prstGeom>
          <a:ln/>
        </p:spPr>
        <p:style>
          <a:lnRef idx="2">
            <a:schemeClr val="accent1"/>
          </a:lnRef>
          <a:fillRef idx="1">
            <a:schemeClr val="lt1"/>
          </a:fillRef>
          <a:effectRef idx="0">
            <a:schemeClr val="accent1"/>
          </a:effectRef>
          <a:fontRef idx="minor">
            <a:schemeClr val="dk1"/>
          </a:fontRef>
        </p:style>
        <p:txBody>
          <a:bodyPr rtlCol="1" anchor="ctr"/>
          <a:lstStyle/>
          <a:p>
            <a:pPr algn="ctr"/>
            <a:endParaRPr lang="ar-EG" dirty="0"/>
          </a:p>
        </p:txBody>
      </p:sp>
    </p:spTree>
    <p:extLst>
      <p:ext uri="{BB962C8B-B14F-4D97-AF65-F5344CB8AC3E}">
        <p14:creationId xmlns:p14="http://schemas.microsoft.com/office/powerpoint/2010/main" val="2270992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anim calcmode="lin" valueType="num">
                                      <p:cBhvr>
                                        <p:cTn id="23" dur="2000" fill="hold"/>
                                        <p:tgtEl>
                                          <p:spTgt spid="10"/>
                                        </p:tgtEl>
                                        <p:attrNameLst>
                                          <p:attrName>ppt_w</p:attrName>
                                        </p:attrNameLst>
                                      </p:cBhvr>
                                      <p:tavLst>
                                        <p:tav tm="0" fmla="#ppt_w*sin(2.5*pi*$)">
                                          <p:val>
                                            <p:fltVal val="0"/>
                                          </p:val>
                                        </p:tav>
                                        <p:tav tm="100000">
                                          <p:val>
                                            <p:fltVal val="1"/>
                                          </p:val>
                                        </p:tav>
                                      </p:tavLst>
                                    </p:anim>
                                    <p:anim calcmode="lin" valueType="num">
                                      <p:cBhvr>
                                        <p:cTn id="24" dur="2000" fill="hold"/>
                                        <p:tgtEl>
                                          <p:spTgt spid="10"/>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anim calcmode="lin" valueType="num">
                                      <p:cBhvr>
                                        <p:cTn id="28" dur="2000" fill="hold"/>
                                        <p:tgtEl>
                                          <p:spTgt spid="11"/>
                                        </p:tgtEl>
                                        <p:attrNameLst>
                                          <p:attrName>ppt_w</p:attrName>
                                        </p:attrNameLst>
                                      </p:cBhvr>
                                      <p:tavLst>
                                        <p:tav tm="0" fmla="#ppt_w*sin(2.5*pi*$)">
                                          <p:val>
                                            <p:fltVal val="0"/>
                                          </p:val>
                                        </p:tav>
                                        <p:tav tm="100000">
                                          <p:val>
                                            <p:fltVal val="1"/>
                                          </p:val>
                                        </p:tav>
                                      </p:tavLst>
                                    </p:anim>
                                    <p:anim calcmode="lin" valueType="num">
                                      <p:cBhvr>
                                        <p:cTn id="29" dur="2000" fill="hold"/>
                                        <p:tgtEl>
                                          <p:spTgt spid="11"/>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000"/>
                                        <p:tgtEl>
                                          <p:spTgt spid="12"/>
                                        </p:tgtEl>
                                      </p:cBhvr>
                                    </p:animEffect>
                                    <p:anim calcmode="lin" valueType="num">
                                      <p:cBhvr>
                                        <p:cTn id="33" dur="2000" fill="hold"/>
                                        <p:tgtEl>
                                          <p:spTgt spid="12"/>
                                        </p:tgtEl>
                                        <p:attrNameLst>
                                          <p:attrName>ppt_w</p:attrName>
                                        </p:attrNameLst>
                                      </p:cBhvr>
                                      <p:tavLst>
                                        <p:tav tm="0" fmla="#ppt_w*sin(2.5*pi*$)">
                                          <p:val>
                                            <p:fltVal val="0"/>
                                          </p:val>
                                        </p:tav>
                                        <p:tav tm="100000">
                                          <p:val>
                                            <p:fltVal val="1"/>
                                          </p:val>
                                        </p:tav>
                                      </p:tavLst>
                                    </p:anim>
                                    <p:anim calcmode="lin" valueType="num">
                                      <p:cBhvr>
                                        <p:cTn id="34" dur="2000" fill="hold"/>
                                        <p:tgtEl>
                                          <p:spTgt spid="12"/>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000"/>
                                        <p:tgtEl>
                                          <p:spTgt spid="13"/>
                                        </p:tgtEl>
                                      </p:cBhvr>
                                    </p:animEffect>
                                    <p:anim calcmode="lin" valueType="num">
                                      <p:cBhvr>
                                        <p:cTn id="38" dur="2000" fill="hold"/>
                                        <p:tgtEl>
                                          <p:spTgt spid="13"/>
                                        </p:tgtEl>
                                        <p:attrNameLst>
                                          <p:attrName>ppt_w</p:attrName>
                                        </p:attrNameLst>
                                      </p:cBhvr>
                                      <p:tavLst>
                                        <p:tav tm="0" fmla="#ppt_w*sin(2.5*pi*$)">
                                          <p:val>
                                            <p:fltVal val="0"/>
                                          </p:val>
                                        </p:tav>
                                        <p:tav tm="100000">
                                          <p:val>
                                            <p:fltVal val="1"/>
                                          </p:val>
                                        </p:tav>
                                      </p:tavLst>
                                    </p:anim>
                                    <p:anim calcmode="lin" valueType="num">
                                      <p:cBhvr>
                                        <p:cTn id="39" dur="2000" fill="hold"/>
                                        <p:tgtEl>
                                          <p:spTgt spid="13"/>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anim calcmode="lin" valueType="num">
                                      <p:cBhvr>
                                        <p:cTn id="43" dur="2000" fill="hold"/>
                                        <p:tgtEl>
                                          <p:spTgt spid="14"/>
                                        </p:tgtEl>
                                        <p:attrNameLst>
                                          <p:attrName>ppt_w</p:attrName>
                                        </p:attrNameLst>
                                      </p:cBhvr>
                                      <p:tavLst>
                                        <p:tav tm="0" fmla="#ppt_w*sin(2.5*pi*$)">
                                          <p:val>
                                            <p:fltVal val="0"/>
                                          </p:val>
                                        </p:tav>
                                        <p:tav tm="100000">
                                          <p:val>
                                            <p:fltVal val="1"/>
                                          </p:val>
                                        </p:tav>
                                      </p:tavLst>
                                    </p:anim>
                                    <p:anim calcmode="lin" valueType="num">
                                      <p:cBhvr>
                                        <p:cTn id="44" dur="2000" fill="hold"/>
                                        <p:tgtEl>
                                          <p:spTgt spid="14"/>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0"/>
                                        <p:tgtEl>
                                          <p:spTgt spid="15"/>
                                        </p:tgtEl>
                                      </p:cBhvr>
                                    </p:animEffect>
                                    <p:anim calcmode="lin" valueType="num">
                                      <p:cBhvr>
                                        <p:cTn id="48" dur="2000" fill="hold"/>
                                        <p:tgtEl>
                                          <p:spTgt spid="15"/>
                                        </p:tgtEl>
                                        <p:attrNameLst>
                                          <p:attrName>ppt_w</p:attrName>
                                        </p:attrNameLst>
                                      </p:cBhvr>
                                      <p:tavLst>
                                        <p:tav tm="0" fmla="#ppt_w*sin(2.5*pi*$)">
                                          <p:val>
                                            <p:fltVal val="0"/>
                                          </p:val>
                                        </p:tav>
                                        <p:tav tm="100000">
                                          <p:val>
                                            <p:fltVal val="1"/>
                                          </p:val>
                                        </p:tav>
                                      </p:tavLst>
                                    </p:anim>
                                    <p:anim calcmode="lin" valueType="num">
                                      <p:cBhvr>
                                        <p:cTn id="49" dur="2000" fill="hold"/>
                                        <p:tgtEl>
                                          <p:spTgt spid="15"/>
                                        </p:tgtEl>
                                        <p:attrNameLst>
                                          <p:attrName>ppt_h</p:attrName>
                                        </p:attrNameLst>
                                      </p:cBhvr>
                                      <p:tavLst>
                                        <p:tav tm="0">
                                          <p:val>
                                            <p:strVal val="#ppt_h"/>
                                          </p:val>
                                        </p:tav>
                                        <p:tav tm="100000">
                                          <p:val>
                                            <p:strVal val="#ppt_h"/>
                                          </p:val>
                                        </p:tav>
                                      </p:tavLst>
                                    </p:anim>
                                  </p:childTnLst>
                                </p:cTn>
                              </p:par>
                              <p:par>
                                <p:cTn id="50" presetID="45"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2000"/>
                                        <p:tgtEl>
                                          <p:spTgt spid="16"/>
                                        </p:tgtEl>
                                      </p:cBhvr>
                                    </p:animEffect>
                                    <p:anim calcmode="lin" valueType="num">
                                      <p:cBhvr>
                                        <p:cTn id="53" dur="2000" fill="hold"/>
                                        <p:tgtEl>
                                          <p:spTgt spid="16"/>
                                        </p:tgtEl>
                                        <p:attrNameLst>
                                          <p:attrName>ppt_w</p:attrName>
                                        </p:attrNameLst>
                                      </p:cBhvr>
                                      <p:tavLst>
                                        <p:tav tm="0" fmla="#ppt_w*sin(2.5*pi*$)">
                                          <p:val>
                                            <p:fltVal val="0"/>
                                          </p:val>
                                        </p:tav>
                                        <p:tav tm="100000">
                                          <p:val>
                                            <p:fltVal val="1"/>
                                          </p:val>
                                        </p:tav>
                                      </p:tavLst>
                                    </p:anim>
                                    <p:anim calcmode="lin" valueType="num">
                                      <p:cBhvr>
                                        <p:cTn id="54" dur="2000" fill="hold"/>
                                        <p:tgtEl>
                                          <p:spTgt spid="16"/>
                                        </p:tgtEl>
                                        <p:attrNameLst>
                                          <p:attrName>ppt_h</p:attrName>
                                        </p:attrNameLst>
                                      </p:cBhvr>
                                      <p:tavLst>
                                        <p:tav tm="0">
                                          <p:val>
                                            <p:strVal val="#ppt_h"/>
                                          </p:val>
                                        </p:tav>
                                        <p:tav tm="100000">
                                          <p:val>
                                            <p:strVal val="#ppt_h"/>
                                          </p:val>
                                        </p:tav>
                                      </p:tavLst>
                                    </p:anim>
                                  </p:childTnLst>
                                </p:cTn>
                              </p:par>
                              <p:par>
                                <p:cTn id="55" presetID="45"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2000"/>
                                        <p:tgtEl>
                                          <p:spTgt spid="17"/>
                                        </p:tgtEl>
                                      </p:cBhvr>
                                    </p:animEffect>
                                    <p:anim calcmode="lin" valueType="num">
                                      <p:cBhvr>
                                        <p:cTn id="58" dur="2000" fill="hold"/>
                                        <p:tgtEl>
                                          <p:spTgt spid="17"/>
                                        </p:tgtEl>
                                        <p:attrNameLst>
                                          <p:attrName>ppt_w</p:attrName>
                                        </p:attrNameLst>
                                      </p:cBhvr>
                                      <p:tavLst>
                                        <p:tav tm="0" fmla="#ppt_w*sin(2.5*pi*$)">
                                          <p:val>
                                            <p:fltVal val="0"/>
                                          </p:val>
                                        </p:tav>
                                        <p:tav tm="100000">
                                          <p:val>
                                            <p:fltVal val="1"/>
                                          </p:val>
                                        </p:tav>
                                      </p:tavLst>
                                    </p:anim>
                                    <p:anim calcmode="lin" valueType="num">
                                      <p:cBhvr>
                                        <p:cTn id="59" dur="2000" fill="hold"/>
                                        <p:tgtEl>
                                          <p:spTgt spid="17"/>
                                        </p:tgtEl>
                                        <p:attrNameLst>
                                          <p:attrName>ppt_h</p:attrName>
                                        </p:attrNameLst>
                                      </p:cBhvr>
                                      <p:tavLst>
                                        <p:tav tm="0">
                                          <p:val>
                                            <p:strVal val="#ppt_h"/>
                                          </p:val>
                                        </p:tav>
                                        <p:tav tm="100000">
                                          <p:val>
                                            <p:strVal val="#ppt_h"/>
                                          </p:val>
                                        </p:tav>
                                      </p:tavLst>
                                    </p:anim>
                                  </p:childTnLst>
                                </p:cTn>
                              </p:par>
                              <p:par>
                                <p:cTn id="60" presetID="45"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2000"/>
                                        <p:tgtEl>
                                          <p:spTgt spid="18"/>
                                        </p:tgtEl>
                                      </p:cBhvr>
                                    </p:animEffect>
                                    <p:anim calcmode="lin" valueType="num">
                                      <p:cBhvr>
                                        <p:cTn id="63" dur="2000" fill="hold"/>
                                        <p:tgtEl>
                                          <p:spTgt spid="18"/>
                                        </p:tgtEl>
                                        <p:attrNameLst>
                                          <p:attrName>ppt_w</p:attrName>
                                        </p:attrNameLst>
                                      </p:cBhvr>
                                      <p:tavLst>
                                        <p:tav tm="0" fmla="#ppt_w*sin(2.5*pi*$)">
                                          <p:val>
                                            <p:fltVal val="0"/>
                                          </p:val>
                                        </p:tav>
                                        <p:tav tm="100000">
                                          <p:val>
                                            <p:fltVal val="1"/>
                                          </p:val>
                                        </p:tav>
                                      </p:tavLst>
                                    </p:anim>
                                    <p:anim calcmode="lin" valueType="num">
                                      <p:cBhvr>
                                        <p:cTn id="64" dur="2000" fill="hold"/>
                                        <p:tgtEl>
                                          <p:spTgt spid="18"/>
                                        </p:tgtEl>
                                        <p:attrNameLst>
                                          <p:attrName>ppt_h</p:attrName>
                                        </p:attrNameLst>
                                      </p:cBhvr>
                                      <p:tavLst>
                                        <p:tav tm="0">
                                          <p:val>
                                            <p:strVal val="#ppt_h"/>
                                          </p:val>
                                        </p:tav>
                                        <p:tav tm="100000">
                                          <p:val>
                                            <p:strVal val="#ppt_h"/>
                                          </p:val>
                                        </p:tav>
                                      </p:tavLst>
                                    </p:anim>
                                  </p:childTnLst>
                                </p:cTn>
                              </p:par>
                              <p:par>
                                <p:cTn id="65" presetID="45"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000"/>
                                        <p:tgtEl>
                                          <p:spTgt spid="19"/>
                                        </p:tgtEl>
                                      </p:cBhvr>
                                    </p:animEffect>
                                    <p:anim calcmode="lin" valueType="num">
                                      <p:cBhvr>
                                        <p:cTn id="68" dur="2000" fill="hold"/>
                                        <p:tgtEl>
                                          <p:spTgt spid="19"/>
                                        </p:tgtEl>
                                        <p:attrNameLst>
                                          <p:attrName>ppt_w</p:attrName>
                                        </p:attrNameLst>
                                      </p:cBhvr>
                                      <p:tavLst>
                                        <p:tav tm="0" fmla="#ppt_w*sin(2.5*pi*$)">
                                          <p:val>
                                            <p:fltVal val="0"/>
                                          </p:val>
                                        </p:tav>
                                        <p:tav tm="100000">
                                          <p:val>
                                            <p:fltVal val="1"/>
                                          </p:val>
                                        </p:tav>
                                      </p:tavLst>
                                    </p:anim>
                                    <p:anim calcmode="lin" valueType="num">
                                      <p:cBhvr>
                                        <p:cTn id="69" dur="2000" fill="hold"/>
                                        <p:tgtEl>
                                          <p:spTgt spid="19"/>
                                        </p:tgtEl>
                                        <p:attrNameLst>
                                          <p:attrName>ppt_h</p:attrName>
                                        </p:attrNameLst>
                                      </p:cBhvr>
                                      <p:tavLst>
                                        <p:tav tm="0">
                                          <p:val>
                                            <p:strVal val="#ppt_h"/>
                                          </p:val>
                                        </p:tav>
                                        <p:tav tm="100000">
                                          <p:val>
                                            <p:strVal val="#ppt_h"/>
                                          </p:val>
                                        </p:tav>
                                      </p:tavLst>
                                    </p:anim>
                                  </p:childTnLst>
                                </p:cTn>
                              </p:par>
                              <p:par>
                                <p:cTn id="70" presetID="45"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2000"/>
                                        <p:tgtEl>
                                          <p:spTgt spid="20"/>
                                        </p:tgtEl>
                                      </p:cBhvr>
                                    </p:animEffect>
                                    <p:anim calcmode="lin" valueType="num">
                                      <p:cBhvr>
                                        <p:cTn id="73" dur="2000" fill="hold"/>
                                        <p:tgtEl>
                                          <p:spTgt spid="20"/>
                                        </p:tgtEl>
                                        <p:attrNameLst>
                                          <p:attrName>ppt_w</p:attrName>
                                        </p:attrNameLst>
                                      </p:cBhvr>
                                      <p:tavLst>
                                        <p:tav tm="0" fmla="#ppt_w*sin(2.5*pi*$)">
                                          <p:val>
                                            <p:fltVal val="0"/>
                                          </p:val>
                                        </p:tav>
                                        <p:tav tm="100000">
                                          <p:val>
                                            <p:fltVal val="1"/>
                                          </p:val>
                                        </p:tav>
                                      </p:tavLst>
                                    </p:anim>
                                    <p:anim calcmode="lin" valueType="num">
                                      <p:cBhvr>
                                        <p:cTn id="74" dur="2000" fill="hold"/>
                                        <p:tgtEl>
                                          <p:spTgt spid="20"/>
                                        </p:tgtEl>
                                        <p:attrNameLst>
                                          <p:attrName>ppt_h</p:attrName>
                                        </p:attrNameLst>
                                      </p:cBhvr>
                                      <p:tavLst>
                                        <p:tav tm="0">
                                          <p:val>
                                            <p:strVal val="#ppt_h"/>
                                          </p:val>
                                        </p:tav>
                                        <p:tav tm="100000">
                                          <p:val>
                                            <p:strVal val="#ppt_h"/>
                                          </p:val>
                                        </p:tav>
                                      </p:tavLst>
                                    </p:anim>
                                  </p:childTnLst>
                                </p:cTn>
                              </p:par>
                              <p:par>
                                <p:cTn id="75" presetID="45"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000"/>
                                        <p:tgtEl>
                                          <p:spTgt spid="21"/>
                                        </p:tgtEl>
                                      </p:cBhvr>
                                    </p:animEffect>
                                    <p:anim calcmode="lin" valueType="num">
                                      <p:cBhvr>
                                        <p:cTn id="78" dur="2000" fill="hold"/>
                                        <p:tgtEl>
                                          <p:spTgt spid="21"/>
                                        </p:tgtEl>
                                        <p:attrNameLst>
                                          <p:attrName>ppt_w</p:attrName>
                                        </p:attrNameLst>
                                      </p:cBhvr>
                                      <p:tavLst>
                                        <p:tav tm="0" fmla="#ppt_w*sin(2.5*pi*$)">
                                          <p:val>
                                            <p:fltVal val="0"/>
                                          </p:val>
                                        </p:tav>
                                        <p:tav tm="100000">
                                          <p:val>
                                            <p:fltVal val="1"/>
                                          </p:val>
                                        </p:tav>
                                      </p:tavLst>
                                    </p:anim>
                                    <p:anim calcmode="lin" valueType="num">
                                      <p:cBhvr>
                                        <p:cTn id="79" dur="2000" fill="hold"/>
                                        <p:tgtEl>
                                          <p:spTgt spid="21"/>
                                        </p:tgtEl>
                                        <p:attrNameLst>
                                          <p:attrName>ppt_h</p:attrName>
                                        </p:attrNameLst>
                                      </p:cBhvr>
                                      <p:tavLst>
                                        <p:tav tm="0">
                                          <p:val>
                                            <p:strVal val="#ppt_h"/>
                                          </p:val>
                                        </p:tav>
                                        <p:tav tm="100000">
                                          <p:val>
                                            <p:strVal val="#ppt_h"/>
                                          </p:val>
                                        </p:tav>
                                      </p:tavLst>
                                    </p:anim>
                                  </p:childTnLst>
                                </p:cTn>
                              </p:par>
                              <p:par>
                                <p:cTn id="80" presetID="45"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anim calcmode="lin" valueType="num">
                                      <p:cBhvr>
                                        <p:cTn id="83" dur="2000" fill="hold"/>
                                        <p:tgtEl>
                                          <p:spTgt spid="22"/>
                                        </p:tgtEl>
                                        <p:attrNameLst>
                                          <p:attrName>ppt_w</p:attrName>
                                        </p:attrNameLst>
                                      </p:cBhvr>
                                      <p:tavLst>
                                        <p:tav tm="0" fmla="#ppt_w*sin(2.5*pi*$)">
                                          <p:val>
                                            <p:fltVal val="0"/>
                                          </p:val>
                                        </p:tav>
                                        <p:tav tm="100000">
                                          <p:val>
                                            <p:fltVal val="1"/>
                                          </p:val>
                                        </p:tav>
                                      </p:tavLst>
                                    </p:anim>
                                    <p:anim calcmode="lin" valueType="num">
                                      <p:cBhvr>
                                        <p:cTn id="84" dur="2000" fill="hold"/>
                                        <p:tgtEl>
                                          <p:spTgt spid="22"/>
                                        </p:tgtEl>
                                        <p:attrNameLst>
                                          <p:attrName>ppt_h</p:attrName>
                                        </p:attrNameLst>
                                      </p:cBhvr>
                                      <p:tavLst>
                                        <p:tav tm="0">
                                          <p:val>
                                            <p:strVal val="#ppt_h"/>
                                          </p:val>
                                        </p:tav>
                                        <p:tav tm="100000">
                                          <p:val>
                                            <p:strVal val="#ppt_h"/>
                                          </p:val>
                                        </p:tav>
                                      </p:tavLst>
                                    </p:anim>
                                  </p:childTnLst>
                                </p:cTn>
                              </p:par>
                              <p:par>
                                <p:cTn id="85" presetID="45"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2000"/>
                                        <p:tgtEl>
                                          <p:spTgt spid="23"/>
                                        </p:tgtEl>
                                      </p:cBhvr>
                                    </p:animEffect>
                                    <p:anim calcmode="lin" valueType="num">
                                      <p:cBhvr>
                                        <p:cTn id="88" dur="2000" fill="hold"/>
                                        <p:tgtEl>
                                          <p:spTgt spid="23"/>
                                        </p:tgtEl>
                                        <p:attrNameLst>
                                          <p:attrName>ppt_w</p:attrName>
                                        </p:attrNameLst>
                                      </p:cBhvr>
                                      <p:tavLst>
                                        <p:tav tm="0" fmla="#ppt_w*sin(2.5*pi*$)">
                                          <p:val>
                                            <p:fltVal val="0"/>
                                          </p:val>
                                        </p:tav>
                                        <p:tav tm="100000">
                                          <p:val>
                                            <p:fltVal val="1"/>
                                          </p:val>
                                        </p:tav>
                                      </p:tavLst>
                                    </p:anim>
                                    <p:anim calcmode="lin" valueType="num">
                                      <p:cBhvr>
                                        <p:cTn id="89" dur="2000" fill="hold"/>
                                        <p:tgtEl>
                                          <p:spTgt spid="23"/>
                                        </p:tgtEl>
                                        <p:attrNameLst>
                                          <p:attrName>ppt_h</p:attrName>
                                        </p:attrNameLst>
                                      </p:cBhvr>
                                      <p:tavLst>
                                        <p:tav tm="0">
                                          <p:val>
                                            <p:strVal val="#ppt_h"/>
                                          </p:val>
                                        </p:tav>
                                        <p:tav tm="100000">
                                          <p:val>
                                            <p:strVal val="#ppt_h"/>
                                          </p:val>
                                        </p:tav>
                                      </p:tavLst>
                                    </p:anim>
                                  </p:childTnLst>
                                </p:cTn>
                              </p:par>
                              <p:par>
                                <p:cTn id="90" presetID="45"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2000"/>
                                        <p:tgtEl>
                                          <p:spTgt spid="32"/>
                                        </p:tgtEl>
                                      </p:cBhvr>
                                    </p:animEffect>
                                    <p:anim calcmode="lin" valueType="num">
                                      <p:cBhvr>
                                        <p:cTn id="93" dur="2000" fill="hold"/>
                                        <p:tgtEl>
                                          <p:spTgt spid="32"/>
                                        </p:tgtEl>
                                        <p:attrNameLst>
                                          <p:attrName>ppt_w</p:attrName>
                                        </p:attrNameLst>
                                      </p:cBhvr>
                                      <p:tavLst>
                                        <p:tav tm="0" fmla="#ppt_w*sin(2.5*pi*$)">
                                          <p:val>
                                            <p:fltVal val="0"/>
                                          </p:val>
                                        </p:tav>
                                        <p:tav tm="100000">
                                          <p:val>
                                            <p:fltVal val="1"/>
                                          </p:val>
                                        </p:tav>
                                      </p:tavLst>
                                    </p:anim>
                                    <p:anim calcmode="lin" valueType="num">
                                      <p:cBhvr>
                                        <p:cTn id="94" dur="2000" fill="hold"/>
                                        <p:tgtEl>
                                          <p:spTgt spid="32"/>
                                        </p:tgtEl>
                                        <p:attrNameLst>
                                          <p:attrName>ppt_h</p:attrName>
                                        </p:attrNameLst>
                                      </p:cBhvr>
                                      <p:tavLst>
                                        <p:tav tm="0">
                                          <p:val>
                                            <p:strVal val="#ppt_h"/>
                                          </p:val>
                                        </p:tav>
                                        <p:tav tm="100000">
                                          <p:val>
                                            <p:strVal val="#ppt_h"/>
                                          </p:val>
                                        </p:tav>
                                      </p:tavLst>
                                    </p:anim>
                                  </p:childTnLst>
                                </p:cTn>
                              </p:par>
                              <p:par>
                                <p:cTn id="95" presetID="45"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2000"/>
                                        <p:tgtEl>
                                          <p:spTgt spid="33"/>
                                        </p:tgtEl>
                                      </p:cBhvr>
                                    </p:animEffect>
                                    <p:anim calcmode="lin" valueType="num">
                                      <p:cBhvr>
                                        <p:cTn id="98" dur="2000" fill="hold"/>
                                        <p:tgtEl>
                                          <p:spTgt spid="33"/>
                                        </p:tgtEl>
                                        <p:attrNameLst>
                                          <p:attrName>ppt_w</p:attrName>
                                        </p:attrNameLst>
                                      </p:cBhvr>
                                      <p:tavLst>
                                        <p:tav tm="0" fmla="#ppt_w*sin(2.5*pi*$)">
                                          <p:val>
                                            <p:fltVal val="0"/>
                                          </p:val>
                                        </p:tav>
                                        <p:tav tm="100000">
                                          <p:val>
                                            <p:fltVal val="1"/>
                                          </p:val>
                                        </p:tav>
                                      </p:tavLst>
                                    </p:anim>
                                    <p:anim calcmode="lin" valueType="num">
                                      <p:cBhvr>
                                        <p:cTn id="99" dur="2000" fill="hold"/>
                                        <p:tgtEl>
                                          <p:spTgt spid="33"/>
                                        </p:tgtEl>
                                        <p:attrNameLst>
                                          <p:attrName>ppt_h</p:attrName>
                                        </p:attrNameLst>
                                      </p:cBhvr>
                                      <p:tavLst>
                                        <p:tav tm="0">
                                          <p:val>
                                            <p:strVal val="#ppt_h"/>
                                          </p:val>
                                        </p:tav>
                                        <p:tav tm="100000">
                                          <p:val>
                                            <p:strVal val="#ppt_h"/>
                                          </p:val>
                                        </p:tav>
                                      </p:tavLst>
                                    </p:anim>
                                  </p:childTnLst>
                                </p:cTn>
                              </p:par>
                              <p:par>
                                <p:cTn id="100" presetID="45"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000"/>
                                        <p:tgtEl>
                                          <p:spTgt spid="34"/>
                                        </p:tgtEl>
                                      </p:cBhvr>
                                    </p:animEffect>
                                    <p:anim calcmode="lin" valueType="num">
                                      <p:cBhvr>
                                        <p:cTn id="103" dur="2000" fill="hold"/>
                                        <p:tgtEl>
                                          <p:spTgt spid="34"/>
                                        </p:tgtEl>
                                        <p:attrNameLst>
                                          <p:attrName>ppt_w</p:attrName>
                                        </p:attrNameLst>
                                      </p:cBhvr>
                                      <p:tavLst>
                                        <p:tav tm="0" fmla="#ppt_w*sin(2.5*pi*$)">
                                          <p:val>
                                            <p:fltVal val="0"/>
                                          </p:val>
                                        </p:tav>
                                        <p:tav tm="100000">
                                          <p:val>
                                            <p:fltVal val="1"/>
                                          </p:val>
                                        </p:tav>
                                      </p:tavLst>
                                    </p:anim>
                                    <p:anim calcmode="lin" valueType="num">
                                      <p:cBhvr>
                                        <p:cTn id="104" dur="2000" fill="hold"/>
                                        <p:tgtEl>
                                          <p:spTgt spid="34"/>
                                        </p:tgtEl>
                                        <p:attrNameLst>
                                          <p:attrName>ppt_h</p:attrName>
                                        </p:attrNameLst>
                                      </p:cBhvr>
                                      <p:tavLst>
                                        <p:tav tm="0">
                                          <p:val>
                                            <p:strVal val="#ppt_h"/>
                                          </p:val>
                                        </p:tav>
                                        <p:tav tm="100000">
                                          <p:val>
                                            <p:strVal val="#ppt_h"/>
                                          </p:val>
                                        </p:tav>
                                      </p:tavLst>
                                    </p:anim>
                                  </p:childTnLst>
                                </p:cTn>
                              </p:par>
                              <p:par>
                                <p:cTn id="105" presetID="45"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2000"/>
                                        <p:tgtEl>
                                          <p:spTgt spid="35"/>
                                        </p:tgtEl>
                                      </p:cBhvr>
                                    </p:animEffect>
                                    <p:anim calcmode="lin" valueType="num">
                                      <p:cBhvr>
                                        <p:cTn id="108" dur="2000" fill="hold"/>
                                        <p:tgtEl>
                                          <p:spTgt spid="35"/>
                                        </p:tgtEl>
                                        <p:attrNameLst>
                                          <p:attrName>ppt_w</p:attrName>
                                        </p:attrNameLst>
                                      </p:cBhvr>
                                      <p:tavLst>
                                        <p:tav tm="0" fmla="#ppt_w*sin(2.5*pi*$)">
                                          <p:val>
                                            <p:fltVal val="0"/>
                                          </p:val>
                                        </p:tav>
                                        <p:tav tm="100000">
                                          <p:val>
                                            <p:fltVal val="1"/>
                                          </p:val>
                                        </p:tav>
                                      </p:tavLst>
                                    </p:anim>
                                    <p:anim calcmode="lin" valueType="num">
                                      <p:cBhvr>
                                        <p:cTn id="109" dur="2000" fill="hold"/>
                                        <p:tgtEl>
                                          <p:spTgt spid="35"/>
                                        </p:tgtEl>
                                        <p:attrNameLst>
                                          <p:attrName>ppt_h</p:attrName>
                                        </p:attrNameLst>
                                      </p:cBhvr>
                                      <p:tavLst>
                                        <p:tav tm="0">
                                          <p:val>
                                            <p:strVal val="#ppt_h"/>
                                          </p:val>
                                        </p:tav>
                                        <p:tav tm="100000">
                                          <p:val>
                                            <p:strVal val="#ppt_h"/>
                                          </p:val>
                                        </p:tav>
                                      </p:tavLst>
                                    </p:anim>
                                  </p:childTnLst>
                                </p:cTn>
                              </p:par>
                              <p:par>
                                <p:cTn id="110" presetID="45" presetClass="entr" presetSubtype="0" fill="hold" grpId="0" nodeType="with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2000"/>
                                        <p:tgtEl>
                                          <p:spTgt spid="6"/>
                                        </p:tgtEl>
                                      </p:cBhvr>
                                    </p:animEffect>
                                    <p:anim calcmode="lin" valueType="num">
                                      <p:cBhvr>
                                        <p:cTn id="113" dur="2000" fill="hold"/>
                                        <p:tgtEl>
                                          <p:spTgt spid="6"/>
                                        </p:tgtEl>
                                        <p:attrNameLst>
                                          <p:attrName>ppt_w</p:attrName>
                                        </p:attrNameLst>
                                      </p:cBhvr>
                                      <p:tavLst>
                                        <p:tav tm="0" fmla="#ppt_w*sin(2.5*pi*$)">
                                          <p:val>
                                            <p:fltVal val="0"/>
                                          </p:val>
                                        </p:tav>
                                        <p:tav tm="100000">
                                          <p:val>
                                            <p:fltVal val="1"/>
                                          </p:val>
                                        </p:tav>
                                      </p:tavLst>
                                    </p:anim>
                                    <p:anim calcmode="lin" valueType="num">
                                      <p:cBhvr>
                                        <p:cTn id="114" dur="2000" fill="hold"/>
                                        <p:tgtEl>
                                          <p:spTgt spid="6"/>
                                        </p:tgtEl>
                                        <p:attrNameLst>
                                          <p:attrName>ppt_h</p:attrName>
                                        </p:attrNameLst>
                                      </p:cBhvr>
                                      <p:tavLst>
                                        <p:tav tm="0">
                                          <p:val>
                                            <p:strVal val="#ppt_h"/>
                                          </p:val>
                                        </p:tav>
                                        <p:tav tm="100000">
                                          <p:val>
                                            <p:strVal val="#ppt_h"/>
                                          </p:val>
                                        </p:tav>
                                      </p:tavLst>
                                    </p:anim>
                                  </p:childTnLst>
                                </p:cTn>
                              </p:par>
                              <p:par>
                                <p:cTn id="115" presetID="45"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2000"/>
                                        <p:tgtEl>
                                          <p:spTgt spid="24"/>
                                        </p:tgtEl>
                                      </p:cBhvr>
                                    </p:animEffect>
                                    <p:anim calcmode="lin" valueType="num">
                                      <p:cBhvr>
                                        <p:cTn id="118" dur="2000" fill="hold"/>
                                        <p:tgtEl>
                                          <p:spTgt spid="24"/>
                                        </p:tgtEl>
                                        <p:attrNameLst>
                                          <p:attrName>ppt_w</p:attrName>
                                        </p:attrNameLst>
                                      </p:cBhvr>
                                      <p:tavLst>
                                        <p:tav tm="0" fmla="#ppt_w*sin(2.5*pi*$)">
                                          <p:val>
                                            <p:fltVal val="0"/>
                                          </p:val>
                                        </p:tav>
                                        <p:tav tm="100000">
                                          <p:val>
                                            <p:fltVal val="1"/>
                                          </p:val>
                                        </p:tav>
                                      </p:tavLst>
                                    </p:anim>
                                    <p:anim calcmode="lin" valueType="num">
                                      <p:cBhvr>
                                        <p:cTn id="119" dur="2000" fill="hold"/>
                                        <p:tgtEl>
                                          <p:spTgt spid="24"/>
                                        </p:tgtEl>
                                        <p:attrNameLst>
                                          <p:attrName>ppt_h</p:attrName>
                                        </p:attrNameLst>
                                      </p:cBhvr>
                                      <p:tavLst>
                                        <p:tav tm="0">
                                          <p:val>
                                            <p:strVal val="#ppt_h"/>
                                          </p:val>
                                        </p:tav>
                                        <p:tav tm="100000">
                                          <p:val>
                                            <p:strVal val="#ppt_h"/>
                                          </p:val>
                                        </p:tav>
                                      </p:tavLst>
                                    </p:anim>
                                  </p:childTnLst>
                                </p:cTn>
                              </p:par>
                              <p:par>
                                <p:cTn id="120" presetID="45"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2000"/>
                                        <p:tgtEl>
                                          <p:spTgt spid="25"/>
                                        </p:tgtEl>
                                      </p:cBhvr>
                                    </p:animEffect>
                                    <p:anim calcmode="lin" valueType="num">
                                      <p:cBhvr>
                                        <p:cTn id="123" dur="2000" fill="hold"/>
                                        <p:tgtEl>
                                          <p:spTgt spid="25"/>
                                        </p:tgtEl>
                                        <p:attrNameLst>
                                          <p:attrName>ppt_w</p:attrName>
                                        </p:attrNameLst>
                                      </p:cBhvr>
                                      <p:tavLst>
                                        <p:tav tm="0" fmla="#ppt_w*sin(2.5*pi*$)">
                                          <p:val>
                                            <p:fltVal val="0"/>
                                          </p:val>
                                        </p:tav>
                                        <p:tav tm="100000">
                                          <p:val>
                                            <p:fltVal val="1"/>
                                          </p:val>
                                        </p:tav>
                                      </p:tavLst>
                                    </p:anim>
                                    <p:anim calcmode="lin" valueType="num">
                                      <p:cBhvr>
                                        <p:cTn id="124" dur="2000" fill="hold"/>
                                        <p:tgtEl>
                                          <p:spTgt spid="25"/>
                                        </p:tgtEl>
                                        <p:attrNameLst>
                                          <p:attrName>ppt_h</p:attrName>
                                        </p:attrNameLst>
                                      </p:cBhvr>
                                      <p:tavLst>
                                        <p:tav tm="0">
                                          <p:val>
                                            <p:strVal val="#ppt_h"/>
                                          </p:val>
                                        </p:tav>
                                        <p:tav tm="100000">
                                          <p:val>
                                            <p:strVal val="#ppt_h"/>
                                          </p:val>
                                        </p:tav>
                                      </p:tavLst>
                                    </p:anim>
                                  </p:childTnLst>
                                </p:cTn>
                              </p:par>
                              <p:par>
                                <p:cTn id="125" presetID="45"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2000"/>
                                        <p:tgtEl>
                                          <p:spTgt spid="26"/>
                                        </p:tgtEl>
                                      </p:cBhvr>
                                    </p:animEffect>
                                    <p:anim calcmode="lin" valueType="num">
                                      <p:cBhvr>
                                        <p:cTn id="128" dur="2000" fill="hold"/>
                                        <p:tgtEl>
                                          <p:spTgt spid="26"/>
                                        </p:tgtEl>
                                        <p:attrNameLst>
                                          <p:attrName>ppt_w</p:attrName>
                                        </p:attrNameLst>
                                      </p:cBhvr>
                                      <p:tavLst>
                                        <p:tav tm="0" fmla="#ppt_w*sin(2.5*pi*$)">
                                          <p:val>
                                            <p:fltVal val="0"/>
                                          </p:val>
                                        </p:tav>
                                        <p:tav tm="100000">
                                          <p:val>
                                            <p:fltVal val="1"/>
                                          </p:val>
                                        </p:tav>
                                      </p:tavLst>
                                    </p:anim>
                                    <p:anim calcmode="lin" valueType="num">
                                      <p:cBhvr>
                                        <p:cTn id="129" dur="2000" fill="hold"/>
                                        <p:tgtEl>
                                          <p:spTgt spid="26"/>
                                        </p:tgtEl>
                                        <p:attrNameLst>
                                          <p:attrName>ppt_h</p:attrName>
                                        </p:attrNameLst>
                                      </p:cBhvr>
                                      <p:tavLst>
                                        <p:tav tm="0">
                                          <p:val>
                                            <p:strVal val="#ppt_h"/>
                                          </p:val>
                                        </p:tav>
                                        <p:tav tm="100000">
                                          <p:val>
                                            <p:strVal val="#ppt_h"/>
                                          </p:val>
                                        </p:tav>
                                      </p:tavLst>
                                    </p:anim>
                                  </p:childTnLst>
                                </p:cTn>
                              </p:par>
                              <p:par>
                                <p:cTn id="130" presetID="45" presetClass="entr" presetSubtype="0" fill="hold" grpId="0" nodeType="withEffect">
                                  <p:stCondLst>
                                    <p:cond delay="0"/>
                                  </p:stCondLst>
                                  <p:childTnLst>
                                    <p:set>
                                      <p:cBhvr>
                                        <p:cTn id="131" dur="1" fill="hold">
                                          <p:stCondLst>
                                            <p:cond delay="0"/>
                                          </p:stCondLst>
                                        </p:cTn>
                                        <p:tgtEl>
                                          <p:spTgt spid="2"/>
                                        </p:tgtEl>
                                        <p:attrNameLst>
                                          <p:attrName>style.visibility</p:attrName>
                                        </p:attrNameLst>
                                      </p:cBhvr>
                                      <p:to>
                                        <p:strVal val="visible"/>
                                      </p:to>
                                    </p:set>
                                    <p:animEffect transition="in" filter="fade">
                                      <p:cBhvr>
                                        <p:cTn id="132" dur="2000"/>
                                        <p:tgtEl>
                                          <p:spTgt spid="2"/>
                                        </p:tgtEl>
                                      </p:cBhvr>
                                    </p:animEffect>
                                    <p:anim calcmode="lin" valueType="num">
                                      <p:cBhvr>
                                        <p:cTn id="133" dur="2000" fill="hold"/>
                                        <p:tgtEl>
                                          <p:spTgt spid="2"/>
                                        </p:tgtEl>
                                        <p:attrNameLst>
                                          <p:attrName>ppt_w</p:attrName>
                                        </p:attrNameLst>
                                      </p:cBhvr>
                                      <p:tavLst>
                                        <p:tav tm="0" fmla="#ppt_w*sin(2.5*pi*$)">
                                          <p:val>
                                            <p:fltVal val="0"/>
                                          </p:val>
                                        </p:tav>
                                        <p:tav tm="100000">
                                          <p:val>
                                            <p:fltVal val="1"/>
                                          </p:val>
                                        </p:tav>
                                      </p:tavLst>
                                    </p:anim>
                                    <p:anim calcmode="lin" valueType="num">
                                      <p:cBhvr>
                                        <p:cTn id="134" dur="2000" fill="hold"/>
                                        <p:tgtEl>
                                          <p:spTgt spid="2"/>
                                        </p:tgtEl>
                                        <p:attrNameLst>
                                          <p:attrName>ppt_h</p:attrName>
                                        </p:attrNameLst>
                                      </p:cBhvr>
                                      <p:tavLst>
                                        <p:tav tm="0">
                                          <p:val>
                                            <p:strVal val="#ppt_h"/>
                                          </p:val>
                                        </p:tav>
                                        <p:tav tm="100000">
                                          <p:val>
                                            <p:strVal val="#ppt_h"/>
                                          </p:val>
                                        </p:tav>
                                      </p:tavLst>
                                    </p:anim>
                                  </p:childTnLst>
                                </p:cTn>
                              </p:par>
                              <p:par>
                                <p:cTn id="135" presetID="45" presetClass="entr" presetSubtype="0" fill="hold" grpId="0" nodeType="withEffect">
                                  <p:stCondLst>
                                    <p:cond delay="0"/>
                                  </p:stCondLst>
                                  <p:childTnLst>
                                    <p:set>
                                      <p:cBhvr>
                                        <p:cTn id="136" dur="1" fill="hold">
                                          <p:stCondLst>
                                            <p:cond delay="0"/>
                                          </p:stCondLst>
                                        </p:cTn>
                                        <p:tgtEl>
                                          <p:spTgt spid="3"/>
                                        </p:tgtEl>
                                        <p:attrNameLst>
                                          <p:attrName>style.visibility</p:attrName>
                                        </p:attrNameLst>
                                      </p:cBhvr>
                                      <p:to>
                                        <p:strVal val="visible"/>
                                      </p:to>
                                    </p:set>
                                    <p:animEffect transition="in" filter="fade">
                                      <p:cBhvr>
                                        <p:cTn id="137" dur="2000"/>
                                        <p:tgtEl>
                                          <p:spTgt spid="3"/>
                                        </p:tgtEl>
                                      </p:cBhvr>
                                    </p:animEffect>
                                    <p:anim calcmode="lin" valueType="num">
                                      <p:cBhvr>
                                        <p:cTn id="138" dur="2000" fill="hold"/>
                                        <p:tgtEl>
                                          <p:spTgt spid="3"/>
                                        </p:tgtEl>
                                        <p:attrNameLst>
                                          <p:attrName>ppt_w</p:attrName>
                                        </p:attrNameLst>
                                      </p:cBhvr>
                                      <p:tavLst>
                                        <p:tav tm="0" fmla="#ppt_w*sin(2.5*pi*$)">
                                          <p:val>
                                            <p:fltVal val="0"/>
                                          </p:val>
                                        </p:tav>
                                        <p:tav tm="100000">
                                          <p:val>
                                            <p:fltVal val="1"/>
                                          </p:val>
                                        </p:tav>
                                      </p:tavLst>
                                    </p:anim>
                                    <p:anim calcmode="lin" valueType="num">
                                      <p:cBhvr>
                                        <p:cTn id="139" dur="2000" fill="hold"/>
                                        <p:tgtEl>
                                          <p:spTgt spid="3"/>
                                        </p:tgtEl>
                                        <p:attrNameLst>
                                          <p:attrName>ppt_h</p:attrName>
                                        </p:attrNameLst>
                                      </p:cBhvr>
                                      <p:tavLst>
                                        <p:tav tm="0">
                                          <p:val>
                                            <p:strVal val="#ppt_h"/>
                                          </p:val>
                                        </p:tav>
                                        <p:tav tm="100000">
                                          <p:val>
                                            <p:strVal val="#ppt_h"/>
                                          </p:val>
                                        </p:tav>
                                      </p:tavLst>
                                    </p:anim>
                                  </p:childTnLst>
                                </p:cTn>
                              </p:par>
                              <p:par>
                                <p:cTn id="140" presetID="45" presetClass="entr" presetSubtype="0" fill="hold" grpId="0" nodeType="withEffect">
                                  <p:stCondLst>
                                    <p:cond delay="0"/>
                                  </p:stCondLst>
                                  <p:childTnLst>
                                    <p:set>
                                      <p:cBhvr>
                                        <p:cTn id="141" dur="1" fill="hold">
                                          <p:stCondLst>
                                            <p:cond delay="0"/>
                                          </p:stCondLst>
                                        </p:cTn>
                                        <p:tgtEl>
                                          <p:spTgt spid="4"/>
                                        </p:tgtEl>
                                        <p:attrNameLst>
                                          <p:attrName>style.visibility</p:attrName>
                                        </p:attrNameLst>
                                      </p:cBhvr>
                                      <p:to>
                                        <p:strVal val="visible"/>
                                      </p:to>
                                    </p:set>
                                    <p:animEffect transition="in" filter="fade">
                                      <p:cBhvr>
                                        <p:cTn id="142" dur="2000"/>
                                        <p:tgtEl>
                                          <p:spTgt spid="4"/>
                                        </p:tgtEl>
                                      </p:cBhvr>
                                    </p:animEffect>
                                    <p:anim calcmode="lin" valueType="num">
                                      <p:cBhvr>
                                        <p:cTn id="143" dur="2000" fill="hold"/>
                                        <p:tgtEl>
                                          <p:spTgt spid="4"/>
                                        </p:tgtEl>
                                        <p:attrNameLst>
                                          <p:attrName>ppt_w</p:attrName>
                                        </p:attrNameLst>
                                      </p:cBhvr>
                                      <p:tavLst>
                                        <p:tav tm="0" fmla="#ppt_w*sin(2.5*pi*$)">
                                          <p:val>
                                            <p:fltVal val="0"/>
                                          </p:val>
                                        </p:tav>
                                        <p:tav tm="100000">
                                          <p:val>
                                            <p:fltVal val="1"/>
                                          </p:val>
                                        </p:tav>
                                      </p:tavLst>
                                    </p:anim>
                                    <p:anim calcmode="lin" valueType="num">
                                      <p:cBhvr>
                                        <p:cTn id="144" dur="2000" fill="hold"/>
                                        <p:tgtEl>
                                          <p:spTgt spid="4"/>
                                        </p:tgtEl>
                                        <p:attrNameLst>
                                          <p:attrName>ppt_h</p:attrName>
                                        </p:attrNameLst>
                                      </p:cBhvr>
                                      <p:tavLst>
                                        <p:tav tm="0">
                                          <p:val>
                                            <p:strVal val="#ppt_h"/>
                                          </p:val>
                                        </p:tav>
                                        <p:tav tm="100000">
                                          <p:val>
                                            <p:strVal val="#ppt_h"/>
                                          </p:val>
                                        </p:tav>
                                      </p:tavLst>
                                    </p:anim>
                                  </p:childTnLst>
                                </p:cTn>
                              </p:par>
                              <p:par>
                                <p:cTn id="145" presetID="45" presetClass="entr" presetSubtype="0" fill="hold" grpId="0" nodeType="withEffect">
                                  <p:stCondLst>
                                    <p:cond delay="0"/>
                                  </p:stCondLst>
                                  <p:childTnLst>
                                    <p:set>
                                      <p:cBhvr>
                                        <p:cTn id="146" dur="1" fill="hold">
                                          <p:stCondLst>
                                            <p:cond delay="0"/>
                                          </p:stCondLst>
                                        </p:cTn>
                                        <p:tgtEl>
                                          <p:spTgt spid="5"/>
                                        </p:tgtEl>
                                        <p:attrNameLst>
                                          <p:attrName>style.visibility</p:attrName>
                                        </p:attrNameLst>
                                      </p:cBhvr>
                                      <p:to>
                                        <p:strVal val="visible"/>
                                      </p:to>
                                    </p:set>
                                    <p:animEffect transition="in" filter="fade">
                                      <p:cBhvr>
                                        <p:cTn id="147" dur="2000"/>
                                        <p:tgtEl>
                                          <p:spTgt spid="5"/>
                                        </p:tgtEl>
                                      </p:cBhvr>
                                    </p:animEffect>
                                    <p:anim calcmode="lin" valueType="num">
                                      <p:cBhvr>
                                        <p:cTn id="148" dur="2000" fill="hold"/>
                                        <p:tgtEl>
                                          <p:spTgt spid="5"/>
                                        </p:tgtEl>
                                        <p:attrNameLst>
                                          <p:attrName>ppt_w</p:attrName>
                                        </p:attrNameLst>
                                      </p:cBhvr>
                                      <p:tavLst>
                                        <p:tav tm="0" fmla="#ppt_w*sin(2.5*pi*$)">
                                          <p:val>
                                            <p:fltVal val="0"/>
                                          </p:val>
                                        </p:tav>
                                        <p:tav tm="100000">
                                          <p:val>
                                            <p:fltVal val="1"/>
                                          </p:val>
                                        </p:tav>
                                      </p:tavLst>
                                    </p:anim>
                                    <p:anim calcmode="lin" valueType="num">
                                      <p:cBhvr>
                                        <p:cTn id="149" dur="2000" fill="hold"/>
                                        <p:tgtEl>
                                          <p:spTgt spid="5"/>
                                        </p:tgtEl>
                                        <p:attrNameLst>
                                          <p:attrName>ppt_h</p:attrName>
                                        </p:attrNameLst>
                                      </p:cBhvr>
                                      <p:tavLst>
                                        <p:tav tm="0">
                                          <p:val>
                                            <p:strVal val="#ppt_h"/>
                                          </p:val>
                                        </p:tav>
                                        <p:tav tm="100000">
                                          <p:val>
                                            <p:strVal val="#ppt_h"/>
                                          </p:val>
                                        </p:tav>
                                      </p:tavLst>
                                    </p:anim>
                                  </p:childTnLst>
                                </p:cTn>
                              </p:par>
                              <p:par>
                                <p:cTn id="150" presetID="45" presetClass="entr" presetSubtype="0" fill="hold" grpId="0" nodeType="with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2000"/>
                                        <p:tgtEl>
                                          <p:spTgt spid="27"/>
                                        </p:tgtEl>
                                      </p:cBhvr>
                                    </p:animEffect>
                                    <p:anim calcmode="lin" valueType="num">
                                      <p:cBhvr>
                                        <p:cTn id="153" dur="2000" fill="hold"/>
                                        <p:tgtEl>
                                          <p:spTgt spid="27"/>
                                        </p:tgtEl>
                                        <p:attrNameLst>
                                          <p:attrName>ppt_w</p:attrName>
                                        </p:attrNameLst>
                                      </p:cBhvr>
                                      <p:tavLst>
                                        <p:tav tm="0" fmla="#ppt_w*sin(2.5*pi*$)">
                                          <p:val>
                                            <p:fltVal val="0"/>
                                          </p:val>
                                        </p:tav>
                                        <p:tav tm="100000">
                                          <p:val>
                                            <p:fltVal val="1"/>
                                          </p:val>
                                        </p:tav>
                                      </p:tavLst>
                                    </p:anim>
                                    <p:anim calcmode="lin" valueType="num">
                                      <p:cBhvr>
                                        <p:cTn id="154" dur="2000" fill="hold"/>
                                        <p:tgtEl>
                                          <p:spTgt spid="27"/>
                                        </p:tgtEl>
                                        <p:attrNameLst>
                                          <p:attrName>ppt_h</p:attrName>
                                        </p:attrNameLst>
                                      </p:cBhvr>
                                      <p:tavLst>
                                        <p:tav tm="0">
                                          <p:val>
                                            <p:strVal val="#ppt_h"/>
                                          </p:val>
                                        </p:tav>
                                        <p:tav tm="100000">
                                          <p:val>
                                            <p:strVal val="#ppt_h"/>
                                          </p:val>
                                        </p:tav>
                                      </p:tavLst>
                                    </p:anim>
                                  </p:childTnLst>
                                </p:cTn>
                              </p:par>
                              <p:par>
                                <p:cTn id="155" presetID="45" presetClass="entr" presetSubtype="0" fill="hold" grpId="0" nodeType="withEffect">
                                  <p:stCondLst>
                                    <p:cond delay="0"/>
                                  </p:stCondLst>
                                  <p:childTnLst>
                                    <p:set>
                                      <p:cBhvr>
                                        <p:cTn id="156" dur="1" fill="hold">
                                          <p:stCondLst>
                                            <p:cond delay="0"/>
                                          </p:stCondLst>
                                        </p:cTn>
                                        <p:tgtEl>
                                          <p:spTgt spid="28"/>
                                        </p:tgtEl>
                                        <p:attrNameLst>
                                          <p:attrName>style.visibility</p:attrName>
                                        </p:attrNameLst>
                                      </p:cBhvr>
                                      <p:to>
                                        <p:strVal val="visible"/>
                                      </p:to>
                                    </p:set>
                                    <p:animEffect transition="in" filter="fade">
                                      <p:cBhvr>
                                        <p:cTn id="157" dur="2000"/>
                                        <p:tgtEl>
                                          <p:spTgt spid="28"/>
                                        </p:tgtEl>
                                      </p:cBhvr>
                                    </p:animEffect>
                                    <p:anim calcmode="lin" valueType="num">
                                      <p:cBhvr>
                                        <p:cTn id="158" dur="2000" fill="hold"/>
                                        <p:tgtEl>
                                          <p:spTgt spid="28"/>
                                        </p:tgtEl>
                                        <p:attrNameLst>
                                          <p:attrName>ppt_w</p:attrName>
                                        </p:attrNameLst>
                                      </p:cBhvr>
                                      <p:tavLst>
                                        <p:tav tm="0" fmla="#ppt_w*sin(2.5*pi*$)">
                                          <p:val>
                                            <p:fltVal val="0"/>
                                          </p:val>
                                        </p:tav>
                                        <p:tav tm="100000">
                                          <p:val>
                                            <p:fltVal val="1"/>
                                          </p:val>
                                        </p:tav>
                                      </p:tavLst>
                                    </p:anim>
                                    <p:anim calcmode="lin" valueType="num">
                                      <p:cBhvr>
                                        <p:cTn id="159" dur="2000" fill="hold"/>
                                        <p:tgtEl>
                                          <p:spTgt spid="28"/>
                                        </p:tgtEl>
                                        <p:attrNameLst>
                                          <p:attrName>ppt_h</p:attrName>
                                        </p:attrNameLst>
                                      </p:cBhvr>
                                      <p:tavLst>
                                        <p:tav tm="0">
                                          <p:val>
                                            <p:strVal val="#ppt_h"/>
                                          </p:val>
                                        </p:tav>
                                        <p:tav tm="100000">
                                          <p:val>
                                            <p:strVal val="#ppt_h"/>
                                          </p:val>
                                        </p:tav>
                                      </p:tavLst>
                                    </p:anim>
                                  </p:childTnLst>
                                </p:cTn>
                              </p:par>
                              <p:par>
                                <p:cTn id="160" presetID="45" presetClass="entr" presetSubtype="0" fill="hold" grpId="0" nodeType="withEffect">
                                  <p:stCondLst>
                                    <p:cond delay="0"/>
                                  </p:stCondLst>
                                  <p:childTnLst>
                                    <p:set>
                                      <p:cBhvr>
                                        <p:cTn id="161" dur="1" fill="hold">
                                          <p:stCondLst>
                                            <p:cond delay="0"/>
                                          </p:stCondLst>
                                        </p:cTn>
                                        <p:tgtEl>
                                          <p:spTgt spid="29"/>
                                        </p:tgtEl>
                                        <p:attrNameLst>
                                          <p:attrName>style.visibility</p:attrName>
                                        </p:attrNameLst>
                                      </p:cBhvr>
                                      <p:to>
                                        <p:strVal val="visible"/>
                                      </p:to>
                                    </p:set>
                                    <p:animEffect transition="in" filter="fade">
                                      <p:cBhvr>
                                        <p:cTn id="162" dur="2000"/>
                                        <p:tgtEl>
                                          <p:spTgt spid="29"/>
                                        </p:tgtEl>
                                      </p:cBhvr>
                                    </p:animEffect>
                                    <p:anim calcmode="lin" valueType="num">
                                      <p:cBhvr>
                                        <p:cTn id="163" dur="2000" fill="hold"/>
                                        <p:tgtEl>
                                          <p:spTgt spid="29"/>
                                        </p:tgtEl>
                                        <p:attrNameLst>
                                          <p:attrName>ppt_w</p:attrName>
                                        </p:attrNameLst>
                                      </p:cBhvr>
                                      <p:tavLst>
                                        <p:tav tm="0" fmla="#ppt_w*sin(2.5*pi*$)">
                                          <p:val>
                                            <p:fltVal val="0"/>
                                          </p:val>
                                        </p:tav>
                                        <p:tav tm="100000">
                                          <p:val>
                                            <p:fltVal val="1"/>
                                          </p:val>
                                        </p:tav>
                                      </p:tavLst>
                                    </p:anim>
                                    <p:anim calcmode="lin" valueType="num">
                                      <p:cBhvr>
                                        <p:cTn id="16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32" grpId="0" animBg="1"/>
      <p:bldP spid="33" grpId="0" animBg="1"/>
      <p:bldP spid="34" grpId="0" animBg="1"/>
      <p:bldP spid="35" grpId="0" animBg="1"/>
      <p:bldP spid="6" grpId="0" animBg="1"/>
      <p:bldP spid="24" grpId="0" animBg="1"/>
      <p:bldP spid="25" grpId="0" animBg="1"/>
      <p:bldP spid="26" grpId="0" animBg="1"/>
      <p:bldP spid="2" grpId="0" animBg="1"/>
      <p:bldP spid="3" grpId="0" animBg="1"/>
      <p:bldP spid="4" grpId="0" animBg="1"/>
      <p:bldP spid="5" grpId="0" animBg="1"/>
      <p:bldP spid="27"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0A666-3449-223E-3B48-48C14FC8D39C}"/>
              </a:ext>
            </a:extLst>
          </p:cNvPr>
          <p:cNvSpPr>
            <a:spLocks noGrp="1"/>
          </p:cNvSpPr>
          <p:nvPr>
            <p:ph type="ctrTitle"/>
          </p:nvPr>
        </p:nvSpPr>
        <p:spPr>
          <a:xfrm>
            <a:off x="1285241" y="1008993"/>
            <a:ext cx="9828236" cy="3542045"/>
          </a:xfrm>
        </p:spPr>
        <p:txBody>
          <a:bodyPr anchor="b">
            <a:normAutofit/>
          </a:bodyPr>
          <a:lstStyle/>
          <a:p>
            <a:pPr algn="l"/>
            <a:r>
              <a:rPr lang="en-US" sz="11500" dirty="0"/>
              <a:t>Common TCP-IP Attacks</a:t>
            </a:r>
          </a:p>
        </p:txBody>
      </p:sp>
    </p:spTree>
    <p:extLst>
      <p:ext uri="{BB962C8B-B14F-4D97-AF65-F5344CB8AC3E}">
        <p14:creationId xmlns:p14="http://schemas.microsoft.com/office/powerpoint/2010/main" val="202666241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F408-A0AD-BF4F-46E0-1D60ED45F8F9}"/>
              </a:ext>
            </a:extLst>
          </p:cNvPr>
          <p:cNvSpPr>
            <a:spLocks noGrp="1"/>
          </p:cNvSpPr>
          <p:nvPr>
            <p:ph type="title"/>
          </p:nvPr>
        </p:nvSpPr>
        <p:spPr/>
        <p:txBody>
          <a:bodyPr/>
          <a:lstStyle/>
          <a:p>
            <a:r>
              <a:rPr lang="en-US" dirty="0"/>
              <a:t>IP Vulnerabilities</a:t>
            </a:r>
          </a:p>
        </p:txBody>
      </p:sp>
      <p:sp>
        <p:nvSpPr>
          <p:cNvPr id="3" name="Content Placeholder 2">
            <a:extLst>
              <a:ext uri="{FF2B5EF4-FFF2-40B4-BE49-F238E27FC236}">
                <a16:creationId xmlns:a16="http://schemas.microsoft.com/office/drawing/2014/main" id="{F0CF842B-A83D-C5A8-0DCD-B36DF5D7F62B}"/>
              </a:ext>
            </a:extLst>
          </p:cNvPr>
          <p:cNvSpPr>
            <a:spLocks noGrp="1"/>
          </p:cNvSpPr>
          <p:nvPr>
            <p:ph idx="1"/>
          </p:nvPr>
        </p:nvSpPr>
        <p:spPr>
          <a:xfrm>
            <a:off x="838200" y="4805340"/>
            <a:ext cx="5549348" cy="622691"/>
          </a:xfrm>
        </p:spPr>
        <p:txBody>
          <a:bodyPr/>
          <a:lstStyle/>
          <a:p>
            <a:r>
              <a:rPr lang="en-US" dirty="0"/>
              <a:t>IP address spoofing:</a:t>
            </a:r>
          </a:p>
          <a:p>
            <a:endParaRPr lang="en-US" dirty="0"/>
          </a:p>
        </p:txBody>
      </p:sp>
      <p:pic>
        <p:nvPicPr>
          <p:cNvPr id="5" name="Picture 4">
            <a:extLst>
              <a:ext uri="{FF2B5EF4-FFF2-40B4-BE49-F238E27FC236}">
                <a16:creationId xmlns:a16="http://schemas.microsoft.com/office/drawing/2014/main" id="{731406D4-F6AE-6130-86A2-130EC2D9715B}"/>
              </a:ext>
            </a:extLst>
          </p:cNvPr>
          <p:cNvPicPr>
            <a:picLocks noChangeAspect="1"/>
          </p:cNvPicPr>
          <p:nvPr/>
        </p:nvPicPr>
        <p:blipFill>
          <a:blip r:embed="rId2"/>
          <a:stretch>
            <a:fillRect/>
          </a:stretch>
        </p:blipFill>
        <p:spPr>
          <a:xfrm>
            <a:off x="6188766" y="1027907"/>
            <a:ext cx="5772956" cy="2401094"/>
          </a:xfrm>
          <a:prstGeom prst="rect">
            <a:avLst/>
          </a:prstGeom>
        </p:spPr>
      </p:pic>
      <p:sp>
        <p:nvSpPr>
          <p:cNvPr id="8" name="Content Placeholder 2">
            <a:extLst>
              <a:ext uri="{FF2B5EF4-FFF2-40B4-BE49-F238E27FC236}">
                <a16:creationId xmlns:a16="http://schemas.microsoft.com/office/drawing/2014/main" id="{925A8EA0-5806-3CED-8CCA-137DE71DA5F6}"/>
              </a:ext>
            </a:extLst>
          </p:cNvPr>
          <p:cNvSpPr txBox="1">
            <a:spLocks/>
          </p:cNvSpPr>
          <p:nvPr/>
        </p:nvSpPr>
        <p:spPr>
          <a:xfrm>
            <a:off x="990600" y="1978025"/>
            <a:ext cx="5549348" cy="1450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Man-in-the-middle attack (MITM):</a:t>
            </a:r>
          </a:p>
          <a:p>
            <a:endParaRPr lang="en-US" dirty="0"/>
          </a:p>
        </p:txBody>
      </p:sp>
      <p:pic>
        <p:nvPicPr>
          <p:cNvPr id="10" name="Picture 9">
            <a:extLst>
              <a:ext uri="{FF2B5EF4-FFF2-40B4-BE49-F238E27FC236}">
                <a16:creationId xmlns:a16="http://schemas.microsoft.com/office/drawing/2014/main" id="{F78C6253-3BEA-412C-A43B-607A721B6D50}"/>
              </a:ext>
            </a:extLst>
          </p:cNvPr>
          <p:cNvPicPr>
            <a:picLocks noChangeAspect="1"/>
          </p:cNvPicPr>
          <p:nvPr/>
        </p:nvPicPr>
        <p:blipFill>
          <a:blip r:embed="rId3"/>
          <a:stretch>
            <a:fillRect/>
          </a:stretch>
        </p:blipFill>
        <p:spPr>
          <a:xfrm>
            <a:off x="6539948" y="3996977"/>
            <a:ext cx="5421774" cy="2495898"/>
          </a:xfrm>
          <a:prstGeom prst="rect">
            <a:avLst/>
          </a:prstGeom>
        </p:spPr>
      </p:pic>
    </p:spTree>
    <p:extLst>
      <p:ext uri="{BB962C8B-B14F-4D97-AF65-F5344CB8AC3E}">
        <p14:creationId xmlns:p14="http://schemas.microsoft.com/office/powerpoint/2010/main" val="1224672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C02F-C2C0-76BF-0BAC-0345E2E85CDD}"/>
              </a:ext>
            </a:extLst>
          </p:cNvPr>
          <p:cNvSpPr>
            <a:spLocks noGrp="1"/>
          </p:cNvSpPr>
          <p:nvPr>
            <p:ph type="title"/>
          </p:nvPr>
        </p:nvSpPr>
        <p:spPr/>
        <p:txBody>
          <a:bodyPr/>
          <a:lstStyle/>
          <a:p>
            <a:r>
              <a:rPr lang="en-US" dirty="0"/>
              <a:t>IP Vulnerabilities (cont.)</a:t>
            </a:r>
          </a:p>
        </p:txBody>
      </p:sp>
      <p:sp>
        <p:nvSpPr>
          <p:cNvPr id="9" name="Content Placeholder 8">
            <a:extLst>
              <a:ext uri="{FF2B5EF4-FFF2-40B4-BE49-F238E27FC236}">
                <a16:creationId xmlns:a16="http://schemas.microsoft.com/office/drawing/2014/main" id="{900C5C92-41C9-5B94-1087-BBB3504CE245}"/>
              </a:ext>
            </a:extLst>
          </p:cNvPr>
          <p:cNvSpPr>
            <a:spLocks noGrp="1"/>
          </p:cNvSpPr>
          <p:nvPr>
            <p:ph sz="half" idx="1"/>
          </p:nvPr>
        </p:nvSpPr>
        <p:spPr/>
        <p:txBody>
          <a:bodyPr/>
          <a:lstStyle/>
          <a:p>
            <a:r>
              <a:rPr lang="en-US" dirty="0"/>
              <a:t>DoS attack: In a DoS attack, an attacker attempts to prevent legitimate users from accessing information or services.</a:t>
            </a:r>
          </a:p>
          <a:p>
            <a:r>
              <a:rPr lang="en-US" dirty="0"/>
              <a:t>DDoS attack: A DDoS attack is a DoS attack that features a simultaneous, coordinated attack from multiple source machines.</a:t>
            </a:r>
          </a:p>
          <a:p>
            <a:endParaRPr lang="en-US" dirty="0"/>
          </a:p>
        </p:txBody>
      </p:sp>
      <p:pic>
        <p:nvPicPr>
          <p:cNvPr id="6" name="Picture 5">
            <a:extLst>
              <a:ext uri="{FF2B5EF4-FFF2-40B4-BE49-F238E27FC236}">
                <a16:creationId xmlns:a16="http://schemas.microsoft.com/office/drawing/2014/main" id="{699E8590-69C8-60DC-2876-7B9875396EE3}"/>
              </a:ext>
            </a:extLst>
          </p:cNvPr>
          <p:cNvPicPr>
            <a:picLocks noChangeAspect="1"/>
          </p:cNvPicPr>
          <p:nvPr/>
        </p:nvPicPr>
        <p:blipFill>
          <a:blip r:embed="rId2"/>
          <a:stretch>
            <a:fillRect/>
          </a:stretch>
        </p:blipFill>
        <p:spPr>
          <a:xfrm>
            <a:off x="6400800" y="1690689"/>
            <a:ext cx="5115340" cy="4486274"/>
          </a:xfrm>
          <a:prstGeom prst="rect">
            <a:avLst/>
          </a:prstGeom>
        </p:spPr>
      </p:pic>
    </p:spTree>
    <p:extLst>
      <p:ext uri="{BB962C8B-B14F-4D97-AF65-F5344CB8AC3E}">
        <p14:creationId xmlns:p14="http://schemas.microsoft.com/office/powerpoint/2010/main" val="139615200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8D10-D3D6-94AA-9648-ECC35720310F}"/>
              </a:ext>
            </a:extLst>
          </p:cNvPr>
          <p:cNvSpPr>
            <a:spLocks noGrp="1"/>
          </p:cNvSpPr>
          <p:nvPr>
            <p:ph type="title"/>
          </p:nvPr>
        </p:nvSpPr>
        <p:spPr/>
        <p:txBody>
          <a:bodyPr/>
          <a:lstStyle/>
          <a:p>
            <a:r>
              <a:rPr lang="en-US" dirty="0"/>
              <a:t>ICMP Vulnerabilities</a:t>
            </a:r>
          </a:p>
        </p:txBody>
      </p:sp>
      <p:sp>
        <p:nvSpPr>
          <p:cNvPr id="3" name="Content Placeholder 2">
            <a:extLst>
              <a:ext uri="{FF2B5EF4-FFF2-40B4-BE49-F238E27FC236}">
                <a16:creationId xmlns:a16="http://schemas.microsoft.com/office/drawing/2014/main" id="{668526DA-5572-DBAD-03BF-C1656431BAB1}"/>
              </a:ext>
            </a:extLst>
          </p:cNvPr>
          <p:cNvSpPr>
            <a:spLocks noGrp="1"/>
          </p:cNvSpPr>
          <p:nvPr>
            <p:ph sz="half" idx="1"/>
          </p:nvPr>
        </p:nvSpPr>
        <p:spPr/>
        <p:txBody>
          <a:bodyPr>
            <a:normAutofit lnSpcReduction="10000"/>
          </a:bodyPr>
          <a:lstStyle/>
          <a:p>
            <a:r>
              <a:rPr lang="en-US" dirty="0"/>
              <a:t>ICMP datagrams are often associated with commands that are used by network administrators, such as </a:t>
            </a:r>
            <a:r>
              <a:rPr lang="en-US" dirty="0">
                <a:solidFill>
                  <a:srgbClr val="FF0000"/>
                </a:solidFill>
              </a:rPr>
              <a:t>ping</a:t>
            </a:r>
            <a:r>
              <a:rPr lang="en-US" dirty="0"/>
              <a:t> and </a:t>
            </a:r>
            <a:r>
              <a:rPr lang="en-US" dirty="0">
                <a:solidFill>
                  <a:srgbClr val="FF0000"/>
                </a:solidFill>
              </a:rPr>
              <a:t>traceroute</a:t>
            </a:r>
            <a:r>
              <a:rPr lang="en-US" dirty="0"/>
              <a:t>.</a:t>
            </a:r>
          </a:p>
          <a:p>
            <a:r>
              <a:rPr lang="en-US" dirty="0"/>
              <a:t>ICMP can be used to launch information gathering attacks. Attackers can use different methods within the ICMP to find out live host, network topology, and OS fingerprinting</a:t>
            </a:r>
          </a:p>
          <a:p>
            <a:endParaRPr lang="en-US" dirty="0"/>
          </a:p>
        </p:txBody>
      </p:sp>
      <p:sp>
        <p:nvSpPr>
          <p:cNvPr id="8" name="Content Placeholder 7">
            <a:extLst>
              <a:ext uri="{FF2B5EF4-FFF2-40B4-BE49-F238E27FC236}">
                <a16:creationId xmlns:a16="http://schemas.microsoft.com/office/drawing/2014/main" id="{EA24B441-1AEC-B0DC-6693-2FD1C06AC2B3}"/>
              </a:ext>
            </a:extLst>
          </p:cNvPr>
          <p:cNvSpPr>
            <a:spLocks noGrp="1"/>
          </p:cNvSpPr>
          <p:nvPr>
            <p:ph sz="half" idx="2"/>
          </p:nvPr>
        </p:nvSpPr>
        <p:spPr/>
        <p:txBody>
          <a:bodyPr/>
          <a:lstStyle/>
          <a:p>
            <a:r>
              <a:rPr lang="en-US" dirty="0"/>
              <a:t>ICMP flood attack:</a:t>
            </a:r>
          </a:p>
        </p:txBody>
      </p:sp>
      <p:pic>
        <p:nvPicPr>
          <p:cNvPr id="10" name="Picture 9">
            <a:extLst>
              <a:ext uri="{FF2B5EF4-FFF2-40B4-BE49-F238E27FC236}">
                <a16:creationId xmlns:a16="http://schemas.microsoft.com/office/drawing/2014/main" id="{2E45C4BA-F26F-E64C-DC7A-A4514E74B98F}"/>
              </a:ext>
            </a:extLst>
          </p:cNvPr>
          <p:cNvPicPr>
            <a:picLocks noChangeAspect="1"/>
          </p:cNvPicPr>
          <p:nvPr/>
        </p:nvPicPr>
        <p:blipFill>
          <a:blip r:embed="rId3"/>
          <a:stretch>
            <a:fillRect/>
          </a:stretch>
        </p:blipFill>
        <p:spPr>
          <a:xfrm>
            <a:off x="6172200" y="2381675"/>
            <a:ext cx="4936227" cy="3795288"/>
          </a:xfrm>
          <a:prstGeom prst="rect">
            <a:avLst/>
          </a:prstGeom>
        </p:spPr>
      </p:pic>
    </p:spTree>
    <p:extLst>
      <p:ext uri="{BB962C8B-B14F-4D97-AF65-F5344CB8AC3E}">
        <p14:creationId xmlns:p14="http://schemas.microsoft.com/office/powerpoint/2010/main" val="248074087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090B-D1C7-7E2B-2DFC-52A8A980C56F}"/>
              </a:ext>
            </a:extLst>
          </p:cNvPr>
          <p:cNvSpPr>
            <a:spLocks noGrp="1"/>
          </p:cNvSpPr>
          <p:nvPr>
            <p:ph type="title"/>
          </p:nvPr>
        </p:nvSpPr>
        <p:spPr/>
        <p:txBody>
          <a:bodyPr/>
          <a:lstStyle/>
          <a:p>
            <a:r>
              <a:rPr lang="en-US" dirty="0"/>
              <a:t>TCP Vulnerabilities</a:t>
            </a:r>
          </a:p>
        </p:txBody>
      </p:sp>
      <p:sp>
        <p:nvSpPr>
          <p:cNvPr id="3" name="Content Placeholder 2">
            <a:extLst>
              <a:ext uri="{FF2B5EF4-FFF2-40B4-BE49-F238E27FC236}">
                <a16:creationId xmlns:a16="http://schemas.microsoft.com/office/drawing/2014/main" id="{6846A9E0-B1E1-A82D-7991-E0FEB4433A7A}"/>
              </a:ext>
            </a:extLst>
          </p:cNvPr>
          <p:cNvSpPr>
            <a:spLocks noGrp="1"/>
          </p:cNvSpPr>
          <p:nvPr>
            <p:ph sz="half" idx="1"/>
          </p:nvPr>
        </p:nvSpPr>
        <p:spPr>
          <a:xfrm>
            <a:off x="838200" y="1825625"/>
            <a:ext cx="5181600" cy="652829"/>
          </a:xfrm>
        </p:spPr>
        <p:txBody>
          <a:bodyPr/>
          <a:lstStyle/>
          <a:p>
            <a:r>
              <a:rPr lang="en-US" dirty="0"/>
              <a:t>TCP SYN flooding</a:t>
            </a:r>
          </a:p>
        </p:txBody>
      </p:sp>
      <p:pic>
        <p:nvPicPr>
          <p:cNvPr id="6" name="Content Placeholder 5" descr="Diagram&#10;&#10;Description automatically generated">
            <a:extLst>
              <a:ext uri="{FF2B5EF4-FFF2-40B4-BE49-F238E27FC236}">
                <a16:creationId xmlns:a16="http://schemas.microsoft.com/office/drawing/2014/main" id="{2320A355-EC96-8771-4D64-4538654698F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8200" y="2478454"/>
            <a:ext cx="5181600" cy="3855328"/>
          </a:xfrm>
        </p:spPr>
      </p:pic>
      <p:pic>
        <p:nvPicPr>
          <p:cNvPr id="8" name="Picture 7">
            <a:extLst>
              <a:ext uri="{FF2B5EF4-FFF2-40B4-BE49-F238E27FC236}">
                <a16:creationId xmlns:a16="http://schemas.microsoft.com/office/drawing/2014/main" id="{3A4D0EDF-3460-7306-FA53-D331E84F2DAA}"/>
              </a:ext>
            </a:extLst>
          </p:cNvPr>
          <p:cNvPicPr>
            <a:picLocks noChangeAspect="1"/>
          </p:cNvPicPr>
          <p:nvPr/>
        </p:nvPicPr>
        <p:blipFill>
          <a:blip r:embed="rId3"/>
          <a:stretch>
            <a:fillRect/>
          </a:stretch>
        </p:blipFill>
        <p:spPr>
          <a:xfrm>
            <a:off x="6571654" y="2478454"/>
            <a:ext cx="5181600" cy="3725397"/>
          </a:xfrm>
          <a:prstGeom prst="rect">
            <a:avLst/>
          </a:prstGeom>
        </p:spPr>
      </p:pic>
    </p:spTree>
    <p:extLst>
      <p:ext uri="{BB962C8B-B14F-4D97-AF65-F5344CB8AC3E}">
        <p14:creationId xmlns:p14="http://schemas.microsoft.com/office/powerpoint/2010/main" val="1081279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02A7-1258-7175-0AFB-2A51D6655D59}"/>
              </a:ext>
            </a:extLst>
          </p:cNvPr>
          <p:cNvSpPr>
            <a:spLocks noGrp="1"/>
          </p:cNvSpPr>
          <p:nvPr>
            <p:ph type="title"/>
          </p:nvPr>
        </p:nvSpPr>
        <p:spPr/>
        <p:txBody>
          <a:bodyPr/>
          <a:lstStyle/>
          <a:p>
            <a:r>
              <a:rPr lang="en-US" dirty="0"/>
              <a:t>TCP Vulnerabilities(cont.)</a:t>
            </a:r>
          </a:p>
        </p:txBody>
      </p:sp>
      <p:sp>
        <p:nvSpPr>
          <p:cNvPr id="3" name="Content Placeholder 2">
            <a:extLst>
              <a:ext uri="{FF2B5EF4-FFF2-40B4-BE49-F238E27FC236}">
                <a16:creationId xmlns:a16="http://schemas.microsoft.com/office/drawing/2014/main" id="{FBBED32E-EFA4-FF51-77ED-FC5230E7F4EE}"/>
              </a:ext>
            </a:extLst>
          </p:cNvPr>
          <p:cNvSpPr>
            <a:spLocks noGrp="1"/>
          </p:cNvSpPr>
          <p:nvPr>
            <p:ph sz="half" idx="1"/>
          </p:nvPr>
        </p:nvSpPr>
        <p:spPr/>
        <p:txBody>
          <a:bodyPr/>
          <a:lstStyle/>
          <a:p>
            <a:r>
              <a:rPr lang="en-US" dirty="0"/>
              <a:t>TCP Reset Attack</a:t>
            </a:r>
          </a:p>
        </p:txBody>
      </p:sp>
      <p:pic>
        <p:nvPicPr>
          <p:cNvPr id="6" name="Content Placeholder 5">
            <a:extLst>
              <a:ext uri="{FF2B5EF4-FFF2-40B4-BE49-F238E27FC236}">
                <a16:creationId xmlns:a16="http://schemas.microsoft.com/office/drawing/2014/main" id="{68EF67CB-CF99-AE5C-AD6E-4D4EA108BED4}"/>
              </a:ext>
            </a:extLst>
          </p:cNvPr>
          <p:cNvPicPr>
            <a:picLocks noGrp="1" noChangeAspect="1"/>
          </p:cNvPicPr>
          <p:nvPr>
            <p:ph sz="half" idx="2"/>
          </p:nvPr>
        </p:nvPicPr>
        <p:blipFill>
          <a:blip r:embed="rId2"/>
          <a:stretch>
            <a:fillRect/>
          </a:stretch>
        </p:blipFill>
        <p:spPr>
          <a:xfrm>
            <a:off x="7103165" y="1771418"/>
            <a:ext cx="3617844" cy="3900512"/>
          </a:xfrm>
        </p:spPr>
      </p:pic>
    </p:spTree>
    <p:extLst>
      <p:ext uri="{BB962C8B-B14F-4D97-AF65-F5344CB8AC3E}">
        <p14:creationId xmlns:p14="http://schemas.microsoft.com/office/powerpoint/2010/main" val="24475670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54F09E-7D60-B01E-3F58-E1CF493FA4AD}"/>
              </a:ext>
            </a:extLst>
          </p:cNvPr>
          <p:cNvSpPr>
            <a:spLocks noGrp="1"/>
          </p:cNvSpPr>
          <p:nvPr>
            <p:ph type="title"/>
          </p:nvPr>
        </p:nvSpPr>
        <p:spPr>
          <a:xfrm>
            <a:off x="1045029" y="507160"/>
            <a:ext cx="2993571" cy="5438730"/>
          </a:xfrm>
        </p:spPr>
        <p:txBody>
          <a:bodyPr>
            <a:normAutofit/>
          </a:bodyPr>
          <a:lstStyle/>
          <a:p>
            <a:pPr algn="ctr"/>
            <a:r>
              <a:rPr lang="en-US" sz="4800" b="1" dirty="0">
                <a:ln w="0"/>
                <a:solidFill>
                  <a:schemeClr val="accent1"/>
                </a:solidFill>
                <a:effectLst>
                  <a:outerShdw blurRad="38100" dist="25400" dir="5400000" algn="ctr" rotWithShape="0">
                    <a:srgbClr val="6E747A">
                      <a:alpha val="43000"/>
                    </a:srgbClr>
                  </a:outerShdw>
                </a:effectLst>
              </a:rPr>
              <a:t>Team members </a:t>
            </a:r>
            <a:br>
              <a:rPr lang="en-US" sz="4800" b="1" dirty="0">
                <a:ln w="0"/>
                <a:solidFill>
                  <a:schemeClr val="accent1"/>
                </a:solidFill>
                <a:effectLst>
                  <a:outerShdw blurRad="38100" dist="25400" dir="5400000" algn="ctr" rotWithShape="0">
                    <a:srgbClr val="6E747A">
                      <a:alpha val="43000"/>
                    </a:srgbClr>
                  </a:outerShdw>
                </a:effectLst>
              </a:rPr>
            </a:br>
            <a:endParaRPr lang="en-US" sz="4800" b="1"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C6CDC878-68D4-1624-5494-D2D4EBECFEAE}"/>
              </a:ext>
            </a:extLst>
          </p:cNvPr>
          <p:cNvGraphicFramePr>
            <a:graphicFrameLocks noGrp="1"/>
          </p:cNvGraphicFramePr>
          <p:nvPr>
            <p:ph idx="1"/>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592008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3E6C1-BD1B-C4A9-0539-1D5BEC831607}"/>
              </a:ext>
            </a:extLst>
          </p:cNvPr>
          <p:cNvSpPr>
            <a:spLocks noGrp="1"/>
          </p:cNvSpPr>
          <p:nvPr>
            <p:ph type="ctrTitle"/>
          </p:nvPr>
        </p:nvSpPr>
        <p:spPr>
          <a:xfrm>
            <a:off x="1217390" y="1070645"/>
            <a:ext cx="9753820" cy="3542045"/>
          </a:xfrm>
        </p:spPr>
        <p:txBody>
          <a:bodyPr anchor="b">
            <a:normAutofit/>
          </a:bodyPr>
          <a:lstStyle/>
          <a:p>
            <a:pPr algn="l"/>
            <a:r>
              <a:rPr lang="en-US" sz="8100" dirty="0"/>
              <a:t>Network Infrastructure Protection</a:t>
            </a:r>
          </a:p>
        </p:txBody>
      </p:sp>
    </p:spTree>
    <p:extLst>
      <p:ext uri="{BB962C8B-B14F-4D97-AF65-F5344CB8AC3E}">
        <p14:creationId xmlns:p14="http://schemas.microsoft.com/office/powerpoint/2010/main" val="419720681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7E2F3-8DC0-2D48-9235-E39DE72BCB7A}"/>
              </a:ext>
            </a:extLst>
          </p:cNvPr>
          <p:cNvSpPr>
            <a:spLocks noGrp="1"/>
          </p:cNvSpPr>
          <p:nvPr>
            <p:ph type="title"/>
          </p:nvPr>
        </p:nvSpPr>
        <p:spPr>
          <a:xfrm>
            <a:off x="836680" y="361950"/>
            <a:ext cx="6002110" cy="1495425"/>
          </a:xfrm>
        </p:spPr>
        <p:txBody>
          <a:bodyPr>
            <a:normAutofit/>
          </a:bodyPr>
          <a:lstStyle/>
          <a:p>
            <a:r>
              <a:rPr lang="en-US" sz="4000" dirty="0"/>
              <a:t>Identifying Network Device Planes</a:t>
            </a:r>
          </a:p>
        </p:txBody>
      </p:sp>
      <p:sp>
        <p:nvSpPr>
          <p:cNvPr id="4" name="Freeform: Shape 3">
            <a:extLst>
              <a:ext uri="{FF2B5EF4-FFF2-40B4-BE49-F238E27FC236}">
                <a16:creationId xmlns:a16="http://schemas.microsoft.com/office/drawing/2014/main" id="{CD74BF5E-F4B3-F6D0-3BC1-A5F78AA03653}"/>
              </a:ext>
            </a:extLst>
          </p:cNvPr>
          <p:cNvSpPr/>
          <p:nvPr/>
        </p:nvSpPr>
        <p:spPr>
          <a:xfrm>
            <a:off x="836685" y="1859421"/>
            <a:ext cx="6362748" cy="1350851"/>
          </a:xfrm>
          <a:custGeom>
            <a:avLst/>
            <a:gdLst>
              <a:gd name="connsiteX0" fmla="*/ 0 w 6362748"/>
              <a:gd name="connsiteY0" fmla="*/ 0 h 1350851"/>
              <a:gd name="connsiteX1" fmla="*/ 6362748 w 6362748"/>
              <a:gd name="connsiteY1" fmla="*/ 0 h 1350851"/>
              <a:gd name="connsiteX2" fmla="*/ 6362748 w 6362748"/>
              <a:gd name="connsiteY2" fmla="*/ 1350851 h 1350851"/>
              <a:gd name="connsiteX3" fmla="*/ 0 w 6362748"/>
              <a:gd name="connsiteY3" fmla="*/ 1350851 h 1350851"/>
              <a:gd name="connsiteX4" fmla="*/ 0 w 6362748"/>
              <a:gd name="connsiteY4" fmla="*/ 0 h 135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748" h="1350851">
                <a:moveTo>
                  <a:pt x="0" y="0"/>
                </a:moveTo>
                <a:lnTo>
                  <a:pt x="6362748" y="0"/>
                </a:lnTo>
                <a:lnTo>
                  <a:pt x="6362748" y="1350851"/>
                </a:lnTo>
                <a:lnTo>
                  <a:pt x="0" y="1350851"/>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b="1" u="sng" kern="1200" dirty="0"/>
              <a:t>Data Plane </a:t>
            </a:r>
            <a:r>
              <a:rPr lang="en-US" sz="2200" kern="1200" dirty="0"/>
              <a:t>functions are data switching and data routing. The data plane allows the device to forward network traffic and apply services (such as security, and QoS.) to it.</a:t>
            </a:r>
          </a:p>
        </p:txBody>
      </p:sp>
      <p:sp>
        <p:nvSpPr>
          <p:cNvPr id="7" name="Freeform: Shape 6">
            <a:extLst>
              <a:ext uri="{FF2B5EF4-FFF2-40B4-BE49-F238E27FC236}">
                <a16:creationId xmlns:a16="http://schemas.microsoft.com/office/drawing/2014/main" id="{C7A6103B-C249-AB50-447E-675495BE1571}"/>
              </a:ext>
            </a:extLst>
          </p:cNvPr>
          <p:cNvSpPr/>
          <p:nvPr/>
        </p:nvSpPr>
        <p:spPr>
          <a:xfrm>
            <a:off x="836685" y="3277815"/>
            <a:ext cx="6362749" cy="1350851"/>
          </a:xfrm>
          <a:custGeom>
            <a:avLst/>
            <a:gdLst>
              <a:gd name="connsiteX0" fmla="*/ 0 w 6362749"/>
              <a:gd name="connsiteY0" fmla="*/ 0 h 1350851"/>
              <a:gd name="connsiteX1" fmla="*/ 6362749 w 6362749"/>
              <a:gd name="connsiteY1" fmla="*/ 0 h 1350851"/>
              <a:gd name="connsiteX2" fmla="*/ 6362749 w 6362749"/>
              <a:gd name="connsiteY2" fmla="*/ 1350851 h 1350851"/>
              <a:gd name="connsiteX3" fmla="*/ 0 w 6362749"/>
              <a:gd name="connsiteY3" fmla="*/ 1350851 h 1350851"/>
              <a:gd name="connsiteX4" fmla="*/ 0 w 6362749"/>
              <a:gd name="connsiteY4" fmla="*/ 0 h 135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749" h="1350851">
                <a:moveTo>
                  <a:pt x="0" y="0"/>
                </a:moveTo>
                <a:lnTo>
                  <a:pt x="6362749" y="0"/>
                </a:lnTo>
                <a:lnTo>
                  <a:pt x="6362749" y="1350851"/>
                </a:lnTo>
                <a:lnTo>
                  <a:pt x="0" y="1350851"/>
                </a:lnTo>
                <a:lnTo>
                  <a:pt x="0" y="0"/>
                </a:lnTo>
                <a:close/>
              </a:path>
            </a:pathLst>
          </a:custGeom>
        </p:spPr>
        <p:style>
          <a:lnRef idx="0">
            <a:schemeClr val="lt1">
              <a:hueOff val="0"/>
              <a:satOff val="0"/>
              <a:lumOff val="0"/>
              <a:alphaOff val="0"/>
            </a:schemeClr>
          </a:lnRef>
          <a:fillRef idx="3">
            <a:schemeClr val="accent5">
              <a:hueOff val="-3379271"/>
              <a:satOff val="-8710"/>
              <a:lumOff val="-5883"/>
              <a:alphaOff val="0"/>
            </a:schemeClr>
          </a:fillRef>
          <a:effectRef idx="3">
            <a:schemeClr val="accent5">
              <a:hueOff val="-3379271"/>
              <a:satOff val="-8710"/>
              <a:lumOff val="-5883"/>
              <a:alphaOff val="0"/>
            </a:schemeClr>
          </a:effectRef>
          <a:fontRef idx="minor">
            <a:schemeClr val="lt1"/>
          </a:fontRef>
        </p:style>
        <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b="1" u="sng" kern="1200" dirty="0"/>
              <a:t>Control Plane </a:t>
            </a:r>
            <a:r>
              <a:rPr lang="en-US" sz="2200" kern="1200" dirty="0"/>
              <a:t>allows the device to build all the required control structures (such as the routing table, forwarding table, and MAC address table) that will allow the data plane to operate correctly.</a:t>
            </a:r>
          </a:p>
        </p:txBody>
      </p:sp>
      <p:sp>
        <p:nvSpPr>
          <p:cNvPr id="8" name="Freeform: Shape 7">
            <a:extLst>
              <a:ext uri="{FF2B5EF4-FFF2-40B4-BE49-F238E27FC236}">
                <a16:creationId xmlns:a16="http://schemas.microsoft.com/office/drawing/2014/main" id="{C6F62F84-3930-86B5-2EE2-415B5AD66BA4}"/>
              </a:ext>
            </a:extLst>
          </p:cNvPr>
          <p:cNvSpPr/>
          <p:nvPr/>
        </p:nvSpPr>
        <p:spPr>
          <a:xfrm>
            <a:off x="836680" y="4696209"/>
            <a:ext cx="6362760" cy="1350851"/>
          </a:xfrm>
          <a:custGeom>
            <a:avLst/>
            <a:gdLst>
              <a:gd name="connsiteX0" fmla="*/ 0 w 6362760"/>
              <a:gd name="connsiteY0" fmla="*/ 0 h 1350851"/>
              <a:gd name="connsiteX1" fmla="*/ 6362760 w 6362760"/>
              <a:gd name="connsiteY1" fmla="*/ 0 h 1350851"/>
              <a:gd name="connsiteX2" fmla="*/ 6362760 w 6362760"/>
              <a:gd name="connsiteY2" fmla="*/ 1350851 h 1350851"/>
              <a:gd name="connsiteX3" fmla="*/ 0 w 6362760"/>
              <a:gd name="connsiteY3" fmla="*/ 1350851 h 1350851"/>
              <a:gd name="connsiteX4" fmla="*/ 0 w 6362760"/>
              <a:gd name="connsiteY4" fmla="*/ 0 h 1350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760" h="1350851">
                <a:moveTo>
                  <a:pt x="0" y="0"/>
                </a:moveTo>
                <a:lnTo>
                  <a:pt x="6362760" y="0"/>
                </a:lnTo>
                <a:lnTo>
                  <a:pt x="6362760" y="1350851"/>
                </a:lnTo>
                <a:lnTo>
                  <a:pt x="0" y="1350851"/>
                </a:lnTo>
                <a:lnTo>
                  <a:pt x="0" y="0"/>
                </a:lnTo>
                <a:close/>
              </a:path>
            </a:pathLst>
          </a:custGeom>
        </p:spPr>
        <p:style>
          <a:lnRef idx="0">
            <a:schemeClr val="lt1">
              <a:hueOff val="0"/>
              <a:satOff val="0"/>
              <a:lumOff val="0"/>
              <a:alphaOff val="0"/>
            </a:schemeClr>
          </a:lnRef>
          <a:fillRef idx="3">
            <a:schemeClr val="accent5">
              <a:hueOff val="-6758543"/>
              <a:satOff val="-17419"/>
              <a:lumOff val="-11765"/>
              <a:alphaOff val="0"/>
            </a:schemeClr>
          </a:fillRef>
          <a:effectRef idx="3">
            <a:schemeClr val="accent5">
              <a:hueOff val="-6758543"/>
              <a:satOff val="-17419"/>
              <a:lumOff val="-11765"/>
              <a:alphaOff val="0"/>
            </a:schemeClr>
          </a:effectRef>
          <a:fontRef idx="minor">
            <a:schemeClr val="lt1"/>
          </a:fontRef>
        </p:style>
        <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b="1" u="sng" kern="1200" dirty="0"/>
              <a:t>Management Plane </a:t>
            </a:r>
            <a:r>
              <a:rPr lang="en-US" sz="2200" kern="1200" dirty="0"/>
              <a:t>provides devices with all of the functions that administrators need to provision the configuration and monitor the operation of the device.</a:t>
            </a: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6333E0A2-D058-C37B-45B0-A66958F2EB5B}"/>
                  </a:ext>
                </a:extLst>
              </p14:cNvPr>
              <p14:cNvContentPartPr/>
              <p14:nvPr/>
            </p14:nvContentPartPr>
            <p14:xfrm>
              <a:off x="5135797" y="609506"/>
              <a:ext cx="1943640" cy="861480"/>
            </p14:xfrm>
          </p:contentPart>
        </mc:Choice>
        <mc:Fallback xmlns="">
          <p:pic>
            <p:nvPicPr>
              <p:cNvPr id="18" name="Ink 17">
                <a:extLst>
                  <a:ext uri="{FF2B5EF4-FFF2-40B4-BE49-F238E27FC236}">
                    <a16:creationId xmlns:a16="http://schemas.microsoft.com/office/drawing/2014/main" id="{6333E0A2-D058-C37B-45B0-A66958F2EB5B}"/>
                  </a:ext>
                </a:extLst>
              </p:cNvPr>
              <p:cNvPicPr/>
              <p:nvPr/>
            </p:nvPicPr>
            <p:blipFill>
              <a:blip r:embed="rId3"/>
              <a:stretch>
                <a:fillRect/>
              </a:stretch>
            </p:blipFill>
            <p:spPr>
              <a:xfrm>
                <a:off x="5064157" y="465506"/>
                <a:ext cx="2087280" cy="114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D987FA3E-4F73-A305-6D08-44358E9AA98A}"/>
                  </a:ext>
                </a:extLst>
              </p14:cNvPr>
              <p14:cNvContentPartPr/>
              <p14:nvPr/>
            </p14:nvContentPartPr>
            <p14:xfrm>
              <a:off x="3957517" y="608066"/>
              <a:ext cx="2204280" cy="678960"/>
            </p14:xfrm>
          </p:contentPart>
        </mc:Choice>
        <mc:Fallback xmlns="">
          <p:pic>
            <p:nvPicPr>
              <p:cNvPr id="19" name="Ink 18">
                <a:extLst>
                  <a:ext uri="{FF2B5EF4-FFF2-40B4-BE49-F238E27FC236}">
                    <a16:creationId xmlns:a16="http://schemas.microsoft.com/office/drawing/2014/main" id="{D987FA3E-4F73-A305-6D08-44358E9AA98A}"/>
                  </a:ext>
                </a:extLst>
              </p:cNvPr>
              <p:cNvPicPr/>
              <p:nvPr/>
            </p:nvPicPr>
            <p:blipFill>
              <a:blip r:embed="rId5"/>
              <a:stretch>
                <a:fillRect/>
              </a:stretch>
            </p:blipFill>
            <p:spPr>
              <a:xfrm>
                <a:off x="3885877" y="464066"/>
                <a:ext cx="2347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07C0280D-045B-DB3B-A2E4-347B73E357C0}"/>
                  </a:ext>
                </a:extLst>
              </p14:cNvPr>
              <p14:cNvContentPartPr/>
              <p14:nvPr/>
            </p14:nvContentPartPr>
            <p14:xfrm>
              <a:off x="2120077" y="1457306"/>
              <a:ext cx="804600" cy="3138480"/>
            </p14:xfrm>
          </p:contentPart>
        </mc:Choice>
        <mc:Fallback xmlns="">
          <p:pic>
            <p:nvPicPr>
              <p:cNvPr id="20" name="Ink 19">
                <a:extLst>
                  <a:ext uri="{FF2B5EF4-FFF2-40B4-BE49-F238E27FC236}">
                    <a16:creationId xmlns:a16="http://schemas.microsoft.com/office/drawing/2014/main" id="{07C0280D-045B-DB3B-A2E4-347B73E357C0}"/>
                  </a:ext>
                </a:extLst>
              </p:cNvPr>
              <p:cNvPicPr/>
              <p:nvPr/>
            </p:nvPicPr>
            <p:blipFill>
              <a:blip r:embed="rId7"/>
              <a:stretch>
                <a:fillRect/>
              </a:stretch>
            </p:blipFill>
            <p:spPr>
              <a:xfrm>
                <a:off x="2048437" y="1313666"/>
                <a:ext cx="948240" cy="342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917FDAA4-7CD7-9D3B-6C36-2B85493B6556}"/>
                  </a:ext>
                </a:extLst>
              </p14:cNvPr>
              <p14:cNvContentPartPr/>
              <p14:nvPr/>
            </p14:nvContentPartPr>
            <p14:xfrm>
              <a:off x="2941597" y="4650866"/>
              <a:ext cx="360" cy="360"/>
            </p14:xfrm>
          </p:contentPart>
        </mc:Choice>
        <mc:Fallback xmlns="">
          <p:pic>
            <p:nvPicPr>
              <p:cNvPr id="21" name="Ink 20">
                <a:extLst>
                  <a:ext uri="{FF2B5EF4-FFF2-40B4-BE49-F238E27FC236}">
                    <a16:creationId xmlns:a16="http://schemas.microsoft.com/office/drawing/2014/main" id="{917FDAA4-7CD7-9D3B-6C36-2B85493B6556}"/>
                  </a:ext>
                </a:extLst>
              </p:cNvPr>
              <p:cNvPicPr/>
              <p:nvPr/>
            </p:nvPicPr>
            <p:blipFill>
              <a:blip r:embed="rId9"/>
              <a:stretch>
                <a:fillRect/>
              </a:stretch>
            </p:blipFill>
            <p:spPr>
              <a:xfrm>
                <a:off x="2869597" y="4507226"/>
                <a:ext cx="144000" cy="288000"/>
              </a:xfrm>
              <a:prstGeom prst="rect">
                <a:avLst/>
              </a:prstGeom>
            </p:spPr>
          </p:pic>
        </mc:Fallback>
      </mc:AlternateContent>
      <p:grpSp>
        <p:nvGrpSpPr>
          <p:cNvPr id="84" name="Group 83">
            <a:extLst>
              <a:ext uri="{FF2B5EF4-FFF2-40B4-BE49-F238E27FC236}">
                <a16:creationId xmlns:a16="http://schemas.microsoft.com/office/drawing/2014/main" id="{FA90EDBA-F4B4-5CCA-FD31-8DADE1441DF4}"/>
              </a:ext>
            </a:extLst>
          </p:cNvPr>
          <p:cNvGrpSpPr/>
          <p:nvPr/>
        </p:nvGrpSpPr>
        <p:grpSpPr>
          <a:xfrm>
            <a:off x="7298482" y="947546"/>
            <a:ext cx="4890469" cy="5359791"/>
            <a:chOff x="7354837" y="947546"/>
            <a:chExt cx="4890469" cy="5359791"/>
          </a:xfrm>
        </p:grpSpPr>
        <p:pic>
          <p:nvPicPr>
            <p:cNvPr id="6" name="Picture 5">
              <a:extLst>
                <a:ext uri="{FF2B5EF4-FFF2-40B4-BE49-F238E27FC236}">
                  <a16:creationId xmlns:a16="http://schemas.microsoft.com/office/drawing/2014/main" id="{213B5A34-341B-945A-F68C-5DF8A204B26A}"/>
                </a:ext>
              </a:extLst>
            </p:cNvPr>
            <p:cNvPicPr>
              <a:picLocks noChangeAspect="1"/>
            </p:cNvPicPr>
            <p:nvPr/>
          </p:nvPicPr>
          <p:blipFill rotWithShape="1">
            <a:blip r:embed="rId10"/>
            <a:srcRect r="867" b="-2"/>
            <a:stretch/>
          </p:blipFill>
          <p:spPr>
            <a:xfrm>
              <a:off x="7368506" y="947546"/>
              <a:ext cx="4876800" cy="5359791"/>
            </a:xfrm>
            <a:prstGeom prst="rect">
              <a:avLst/>
            </a:prstGeom>
            <a:effectLst/>
          </p:spPr>
        </p:pic>
        <p:grpSp>
          <p:nvGrpSpPr>
            <p:cNvPr id="83" name="Group 82">
              <a:extLst>
                <a:ext uri="{FF2B5EF4-FFF2-40B4-BE49-F238E27FC236}">
                  <a16:creationId xmlns:a16="http://schemas.microsoft.com/office/drawing/2014/main" id="{724BA6F8-C9E9-B025-FE12-6A70C1C60CA4}"/>
                </a:ext>
              </a:extLst>
            </p:cNvPr>
            <p:cNvGrpSpPr/>
            <p:nvPr/>
          </p:nvGrpSpPr>
          <p:grpSpPr>
            <a:xfrm>
              <a:off x="7354837" y="1039706"/>
              <a:ext cx="2676600" cy="4952880"/>
              <a:chOff x="7354837" y="1039706"/>
              <a:chExt cx="2676600" cy="4952880"/>
            </a:xfrm>
          </p:grpSpPr>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C6B89AB0-4A1E-EB85-855C-637F3AB38321}"/>
                      </a:ext>
                    </a:extLst>
                  </p14:cNvPr>
                  <p14:cNvContentPartPr/>
                  <p14:nvPr/>
                </p14:nvContentPartPr>
                <p14:xfrm>
                  <a:off x="7356997" y="2674826"/>
                  <a:ext cx="183240" cy="140040"/>
                </p14:xfrm>
              </p:contentPart>
            </mc:Choice>
            <mc:Fallback xmlns="">
              <p:pic>
                <p:nvPicPr>
                  <p:cNvPr id="9" name="Ink 8">
                    <a:extLst>
                      <a:ext uri="{FF2B5EF4-FFF2-40B4-BE49-F238E27FC236}">
                        <a16:creationId xmlns:a16="http://schemas.microsoft.com/office/drawing/2014/main" id="{C6B89AB0-4A1E-EB85-855C-637F3AB38321}"/>
                      </a:ext>
                    </a:extLst>
                  </p:cNvPr>
                  <p:cNvPicPr/>
                  <p:nvPr/>
                </p:nvPicPr>
                <p:blipFill>
                  <a:blip r:embed="rId12"/>
                  <a:stretch>
                    <a:fillRect/>
                  </a:stretch>
                </p:blipFill>
                <p:spPr>
                  <a:xfrm>
                    <a:off x="7285357" y="2530826"/>
                    <a:ext cx="32688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94D70BF-158F-FA3B-CAC2-CFF27061F6C8}"/>
                      </a:ext>
                    </a:extLst>
                  </p14:cNvPr>
                  <p14:cNvContentPartPr/>
                  <p14:nvPr/>
                </p14:nvContentPartPr>
                <p14:xfrm>
                  <a:off x="7420717" y="2822426"/>
                  <a:ext cx="360" cy="360"/>
                </p14:xfrm>
              </p:contentPart>
            </mc:Choice>
            <mc:Fallback xmlns="">
              <p:pic>
                <p:nvPicPr>
                  <p:cNvPr id="10" name="Ink 9">
                    <a:extLst>
                      <a:ext uri="{FF2B5EF4-FFF2-40B4-BE49-F238E27FC236}">
                        <a16:creationId xmlns:a16="http://schemas.microsoft.com/office/drawing/2014/main" id="{B94D70BF-158F-FA3B-CAC2-CFF27061F6C8}"/>
                      </a:ext>
                    </a:extLst>
                  </p:cNvPr>
                  <p:cNvPicPr/>
                  <p:nvPr/>
                </p:nvPicPr>
                <p:blipFill>
                  <a:blip r:embed="rId9"/>
                  <a:stretch>
                    <a:fillRect/>
                  </a:stretch>
                </p:blipFill>
                <p:spPr>
                  <a:xfrm>
                    <a:off x="7349077" y="267842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AD54DC4-C1B0-B294-10B9-E7555E282D42}"/>
                      </a:ext>
                    </a:extLst>
                  </p14:cNvPr>
                  <p14:cNvContentPartPr/>
                  <p14:nvPr/>
                </p14:nvContentPartPr>
                <p14:xfrm>
                  <a:off x="7420717" y="2822426"/>
                  <a:ext cx="360" cy="360"/>
                </p14:xfrm>
              </p:contentPart>
            </mc:Choice>
            <mc:Fallback xmlns="">
              <p:pic>
                <p:nvPicPr>
                  <p:cNvPr id="11" name="Ink 10">
                    <a:extLst>
                      <a:ext uri="{FF2B5EF4-FFF2-40B4-BE49-F238E27FC236}">
                        <a16:creationId xmlns:a16="http://schemas.microsoft.com/office/drawing/2014/main" id="{3AD54DC4-C1B0-B294-10B9-E7555E282D42}"/>
                      </a:ext>
                    </a:extLst>
                  </p:cNvPr>
                  <p:cNvPicPr/>
                  <p:nvPr/>
                </p:nvPicPr>
                <p:blipFill>
                  <a:blip r:embed="rId15"/>
                  <a:stretch>
                    <a:fillRect/>
                  </a:stretch>
                </p:blipFill>
                <p:spPr>
                  <a:xfrm>
                    <a:off x="7349077" y="267842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FB57F8C-8EB6-033E-5813-8C715F893F00}"/>
                      </a:ext>
                    </a:extLst>
                  </p14:cNvPr>
                  <p14:cNvContentPartPr/>
                  <p14:nvPr/>
                </p14:nvContentPartPr>
                <p14:xfrm>
                  <a:off x="7420717" y="2687066"/>
                  <a:ext cx="127440" cy="135360"/>
                </p14:xfrm>
              </p:contentPart>
            </mc:Choice>
            <mc:Fallback xmlns="">
              <p:pic>
                <p:nvPicPr>
                  <p:cNvPr id="12" name="Ink 11">
                    <a:extLst>
                      <a:ext uri="{FF2B5EF4-FFF2-40B4-BE49-F238E27FC236}">
                        <a16:creationId xmlns:a16="http://schemas.microsoft.com/office/drawing/2014/main" id="{1FB57F8C-8EB6-033E-5813-8C715F893F00}"/>
                      </a:ext>
                    </a:extLst>
                  </p:cNvPr>
                  <p:cNvPicPr/>
                  <p:nvPr/>
                </p:nvPicPr>
                <p:blipFill>
                  <a:blip r:embed="rId17"/>
                  <a:stretch>
                    <a:fillRect/>
                  </a:stretch>
                </p:blipFill>
                <p:spPr>
                  <a:xfrm>
                    <a:off x="7349077" y="2543426"/>
                    <a:ext cx="2710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0B9A6345-9FF2-1715-DB15-523BB8D2AD5D}"/>
                      </a:ext>
                    </a:extLst>
                  </p14:cNvPr>
                  <p14:cNvContentPartPr/>
                  <p14:nvPr/>
                </p14:nvContentPartPr>
                <p14:xfrm>
                  <a:off x="7500637" y="2689586"/>
                  <a:ext cx="360" cy="360"/>
                </p14:xfrm>
              </p:contentPart>
            </mc:Choice>
            <mc:Fallback xmlns="">
              <p:pic>
                <p:nvPicPr>
                  <p:cNvPr id="13" name="Ink 12">
                    <a:extLst>
                      <a:ext uri="{FF2B5EF4-FFF2-40B4-BE49-F238E27FC236}">
                        <a16:creationId xmlns:a16="http://schemas.microsoft.com/office/drawing/2014/main" id="{0B9A6345-9FF2-1715-DB15-523BB8D2AD5D}"/>
                      </a:ext>
                    </a:extLst>
                  </p:cNvPr>
                  <p:cNvPicPr/>
                  <p:nvPr/>
                </p:nvPicPr>
                <p:blipFill>
                  <a:blip r:embed="rId9"/>
                  <a:stretch>
                    <a:fillRect/>
                  </a:stretch>
                </p:blipFill>
                <p:spPr>
                  <a:xfrm>
                    <a:off x="7428637" y="254558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9872A297-7227-8B25-A0F8-F28721EC7566}"/>
                      </a:ext>
                    </a:extLst>
                  </p14:cNvPr>
                  <p14:cNvContentPartPr/>
                  <p14:nvPr/>
                </p14:nvContentPartPr>
                <p14:xfrm>
                  <a:off x="7434037" y="2888306"/>
                  <a:ext cx="360" cy="360"/>
                </p14:xfrm>
              </p:contentPart>
            </mc:Choice>
            <mc:Fallback xmlns="">
              <p:pic>
                <p:nvPicPr>
                  <p:cNvPr id="14" name="Ink 13">
                    <a:extLst>
                      <a:ext uri="{FF2B5EF4-FFF2-40B4-BE49-F238E27FC236}">
                        <a16:creationId xmlns:a16="http://schemas.microsoft.com/office/drawing/2014/main" id="{9872A297-7227-8B25-A0F8-F28721EC7566}"/>
                      </a:ext>
                    </a:extLst>
                  </p:cNvPr>
                  <p:cNvPicPr/>
                  <p:nvPr/>
                </p:nvPicPr>
                <p:blipFill>
                  <a:blip r:embed="rId9"/>
                  <a:stretch>
                    <a:fillRect/>
                  </a:stretch>
                </p:blipFill>
                <p:spPr>
                  <a:xfrm>
                    <a:off x="7362037" y="274466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EE0C0FC6-9607-3B12-8E89-369EF0092E42}"/>
                      </a:ext>
                    </a:extLst>
                  </p14:cNvPr>
                  <p14:cNvContentPartPr/>
                  <p14:nvPr/>
                </p14:nvContentPartPr>
                <p14:xfrm>
                  <a:off x="7434037" y="2888306"/>
                  <a:ext cx="360" cy="360"/>
                </p14:xfrm>
              </p:contentPart>
            </mc:Choice>
            <mc:Fallback xmlns="">
              <p:pic>
                <p:nvPicPr>
                  <p:cNvPr id="15" name="Ink 14">
                    <a:extLst>
                      <a:ext uri="{FF2B5EF4-FFF2-40B4-BE49-F238E27FC236}">
                        <a16:creationId xmlns:a16="http://schemas.microsoft.com/office/drawing/2014/main" id="{EE0C0FC6-9607-3B12-8E89-369EF0092E42}"/>
                      </a:ext>
                    </a:extLst>
                  </p:cNvPr>
                  <p:cNvPicPr/>
                  <p:nvPr/>
                </p:nvPicPr>
                <p:blipFill>
                  <a:blip r:embed="rId9"/>
                  <a:stretch>
                    <a:fillRect/>
                  </a:stretch>
                </p:blipFill>
                <p:spPr>
                  <a:xfrm>
                    <a:off x="7362037" y="274466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98A1F1E3-43E6-F0FA-51FC-659E7A5DD662}"/>
                      </a:ext>
                    </a:extLst>
                  </p14:cNvPr>
                  <p14:cNvContentPartPr/>
                  <p14:nvPr/>
                </p14:nvContentPartPr>
                <p14:xfrm>
                  <a:off x="7434037" y="2888306"/>
                  <a:ext cx="360" cy="360"/>
                </p14:xfrm>
              </p:contentPart>
            </mc:Choice>
            <mc:Fallback xmlns="">
              <p:pic>
                <p:nvPicPr>
                  <p:cNvPr id="16" name="Ink 15">
                    <a:extLst>
                      <a:ext uri="{FF2B5EF4-FFF2-40B4-BE49-F238E27FC236}">
                        <a16:creationId xmlns:a16="http://schemas.microsoft.com/office/drawing/2014/main" id="{98A1F1E3-43E6-F0FA-51FC-659E7A5DD662}"/>
                      </a:ext>
                    </a:extLst>
                  </p:cNvPr>
                  <p:cNvPicPr/>
                  <p:nvPr/>
                </p:nvPicPr>
                <p:blipFill>
                  <a:blip r:embed="rId9"/>
                  <a:stretch>
                    <a:fillRect/>
                  </a:stretch>
                </p:blipFill>
                <p:spPr>
                  <a:xfrm>
                    <a:off x="7362037" y="274466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9E73202B-4250-26CE-D1C6-01F54C494AF5}"/>
                      </a:ext>
                    </a:extLst>
                  </p14:cNvPr>
                  <p14:cNvContentPartPr/>
                  <p14:nvPr/>
                </p14:nvContentPartPr>
                <p14:xfrm>
                  <a:off x="7419997" y="2001266"/>
                  <a:ext cx="55440" cy="970560"/>
                </p14:xfrm>
              </p:contentPart>
            </mc:Choice>
            <mc:Fallback xmlns="">
              <p:pic>
                <p:nvPicPr>
                  <p:cNvPr id="17" name="Ink 16">
                    <a:extLst>
                      <a:ext uri="{FF2B5EF4-FFF2-40B4-BE49-F238E27FC236}">
                        <a16:creationId xmlns:a16="http://schemas.microsoft.com/office/drawing/2014/main" id="{9E73202B-4250-26CE-D1C6-01F54C494AF5}"/>
                      </a:ext>
                    </a:extLst>
                  </p:cNvPr>
                  <p:cNvPicPr/>
                  <p:nvPr/>
                </p:nvPicPr>
                <p:blipFill>
                  <a:blip r:embed="rId23"/>
                  <a:stretch>
                    <a:fillRect/>
                  </a:stretch>
                </p:blipFill>
                <p:spPr>
                  <a:xfrm>
                    <a:off x="7348357" y="1857626"/>
                    <a:ext cx="199080" cy="1258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E4D74010-4C0C-A977-6D6C-6BE6B8723FEE}"/>
                      </a:ext>
                    </a:extLst>
                  </p14:cNvPr>
                  <p14:cNvContentPartPr/>
                  <p14:nvPr/>
                </p14:nvContentPartPr>
                <p14:xfrm>
                  <a:off x="7407397" y="2476466"/>
                  <a:ext cx="242280" cy="925560"/>
                </p14:xfrm>
              </p:contentPart>
            </mc:Choice>
            <mc:Fallback xmlns="">
              <p:pic>
                <p:nvPicPr>
                  <p:cNvPr id="22" name="Ink 21">
                    <a:extLst>
                      <a:ext uri="{FF2B5EF4-FFF2-40B4-BE49-F238E27FC236}">
                        <a16:creationId xmlns:a16="http://schemas.microsoft.com/office/drawing/2014/main" id="{E4D74010-4C0C-A977-6D6C-6BE6B8723FEE}"/>
                      </a:ext>
                    </a:extLst>
                  </p:cNvPr>
                  <p:cNvPicPr/>
                  <p:nvPr/>
                </p:nvPicPr>
                <p:blipFill>
                  <a:blip r:embed="rId25"/>
                  <a:stretch>
                    <a:fillRect/>
                  </a:stretch>
                </p:blipFill>
                <p:spPr>
                  <a:xfrm>
                    <a:off x="7335397" y="2332466"/>
                    <a:ext cx="385920" cy="1213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CCA5450F-98F0-7BBA-5BD5-A2879D133C96}"/>
                      </a:ext>
                    </a:extLst>
                  </p14:cNvPr>
                  <p14:cNvContentPartPr/>
                  <p14:nvPr/>
                </p14:nvContentPartPr>
                <p14:xfrm>
                  <a:off x="7578397" y="2385026"/>
                  <a:ext cx="28080" cy="185760"/>
                </p14:xfrm>
              </p:contentPart>
            </mc:Choice>
            <mc:Fallback xmlns="">
              <p:pic>
                <p:nvPicPr>
                  <p:cNvPr id="23" name="Ink 22">
                    <a:extLst>
                      <a:ext uri="{FF2B5EF4-FFF2-40B4-BE49-F238E27FC236}">
                        <a16:creationId xmlns:a16="http://schemas.microsoft.com/office/drawing/2014/main" id="{CCA5450F-98F0-7BBA-5BD5-A2879D133C96}"/>
                      </a:ext>
                    </a:extLst>
                  </p:cNvPr>
                  <p:cNvPicPr/>
                  <p:nvPr/>
                </p:nvPicPr>
                <p:blipFill>
                  <a:blip r:embed="rId27"/>
                  <a:stretch>
                    <a:fillRect/>
                  </a:stretch>
                </p:blipFill>
                <p:spPr>
                  <a:xfrm>
                    <a:off x="7506757" y="2241386"/>
                    <a:ext cx="17172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DC3AC1FB-9A9E-62E8-CE78-6544484CECD4}"/>
                      </a:ext>
                    </a:extLst>
                  </p14:cNvPr>
                  <p14:cNvContentPartPr/>
                  <p14:nvPr/>
                </p14:nvContentPartPr>
                <p14:xfrm>
                  <a:off x="8043517" y="1039706"/>
                  <a:ext cx="1987920" cy="606960"/>
                </p14:xfrm>
              </p:contentPart>
            </mc:Choice>
            <mc:Fallback xmlns="">
              <p:pic>
                <p:nvPicPr>
                  <p:cNvPr id="25" name="Ink 24">
                    <a:extLst>
                      <a:ext uri="{FF2B5EF4-FFF2-40B4-BE49-F238E27FC236}">
                        <a16:creationId xmlns:a16="http://schemas.microsoft.com/office/drawing/2014/main" id="{DC3AC1FB-9A9E-62E8-CE78-6544484CECD4}"/>
                      </a:ext>
                    </a:extLst>
                  </p:cNvPr>
                  <p:cNvPicPr/>
                  <p:nvPr/>
                </p:nvPicPr>
                <p:blipFill>
                  <a:blip r:embed="rId29"/>
                  <a:stretch>
                    <a:fillRect/>
                  </a:stretch>
                </p:blipFill>
                <p:spPr>
                  <a:xfrm>
                    <a:off x="7971517" y="895706"/>
                    <a:ext cx="2131560" cy="894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1" name="Ink 60">
                    <a:extLst>
                      <a:ext uri="{FF2B5EF4-FFF2-40B4-BE49-F238E27FC236}">
                        <a16:creationId xmlns:a16="http://schemas.microsoft.com/office/drawing/2014/main" id="{004EBF1B-8BE5-5D04-24DC-5E83C2EFE409}"/>
                      </a:ext>
                    </a:extLst>
                  </p14:cNvPr>
                  <p14:cNvContentPartPr/>
                  <p14:nvPr/>
                </p14:nvContentPartPr>
                <p14:xfrm>
                  <a:off x="7473997" y="1855106"/>
                  <a:ext cx="360" cy="290160"/>
                </p14:xfrm>
              </p:contentPart>
            </mc:Choice>
            <mc:Fallback xmlns="">
              <p:pic>
                <p:nvPicPr>
                  <p:cNvPr id="61" name="Ink 60">
                    <a:extLst>
                      <a:ext uri="{FF2B5EF4-FFF2-40B4-BE49-F238E27FC236}">
                        <a16:creationId xmlns:a16="http://schemas.microsoft.com/office/drawing/2014/main" id="{004EBF1B-8BE5-5D04-24DC-5E83C2EFE409}"/>
                      </a:ext>
                    </a:extLst>
                  </p:cNvPr>
                  <p:cNvPicPr/>
                  <p:nvPr/>
                </p:nvPicPr>
                <p:blipFill>
                  <a:blip r:embed="rId31"/>
                  <a:stretch>
                    <a:fillRect/>
                  </a:stretch>
                </p:blipFill>
                <p:spPr>
                  <a:xfrm>
                    <a:off x="7455997" y="1837466"/>
                    <a:ext cx="360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a:extLst>
                      <a:ext uri="{FF2B5EF4-FFF2-40B4-BE49-F238E27FC236}">
                        <a16:creationId xmlns:a16="http://schemas.microsoft.com/office/drawing/2014/main" id="{D27B2205-B3EE-28D8-6218-72CE2B9A8FED}"/>
                      </a:ext>
                    </a:extLst>
                  </p14:cNvPr>
                  <p14:cNvContentPartPr/>
                  <p14:nvPr/>
                </p14:nvContentPartPr>
                <p14:xfrm>
                  <a:off x="7515037" y="2237786"/>
                  <a:ext cx="197640" cy="58320"/>
                </p14:xfrm>
              </p:contentPart>
            </mc:Choice>
            <mc:Fallback xmlns="">
              <p:pic>
                <p:nvPicPr>
                  <p:cNvPr id="68" name="Ink 67">
                    <a:extLst>
                      <a:ext uri="{FF2B5EF4-FFF2-40B4-BE49-F238E27FC236}">
                        <a16:creationId xmlns:a16="http://schemas.microsoft.com/office/drawing/2014/main" id="{D27B2205-B3EE-28D8-6218-72CE2B9A8FED}"/>
                      </a:ext>
                    </a:extLst>
                  </p:cNvPr>
                  <p:cNvPicPr/>
                  <p:nvPr/>
                </p:nvPicPr>
                <p:blipFill>
                  <a:blip r:embed="rId33"/>
                  <a:stretch>
                    <a:fillRect/>
                  </a:stretch>
                </p:blipFill>
                <p:spPr>
                  <a:xfrm>
                    <a:off x="7497037" y="2219786"/>
                    <a:ext cx="233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Ink 68">
                    <a:extLst>
                      <a:ext uri="{FF2B5EF4-FFF2-40B4-BE49-F238E27FC236}">
                        <a16:creationId xmlns:a16="http://schemas.microsoft.com/office/drawing/2014/main" id="{6D32F882-A6D6-3F0C-F57F-FE4B55884A7C}"/>
                      </a:ext>
                    </a:extLst>
                  </p14:cNvPr>
                  <p14:cNvContentPartPr/>
                  <p14:nvPr/>
                </p14:nvContentPartPr>
                <p14:xfrm>
                  <a:off x="7615477" y="2213666"/>
                  <a:ext cx="161640" cy="930240"/>
                </p14:xfrm>
              </p:contentPart>
            </mc:Choice>
            <mc:Fallback xmlns="">
              <p:pic>
                <p:nvPicPr>
                  <p:cNvPr id="69" name="Ink 68">
                    <a:extLst>
                      <a:ext uri="{FF2B5EF4-FFF2-40B4-BE49-F238E27FC236}">
                        <a16:creationId xmlns:a16="http://schemas.microsoft.com/office/drawing/2014/main" id="{6D32F882-A6D6-3F0C-F57F-FE4B55884A7C}"/>
                      </a:ext>
                    </a:extLst>
                  </p:cNvPr>
                  <p:cNvPicPr/>
                  <p:nvPr/>
                </p:nvPicPr>
                <p:blipFill>
                  <a:blip r:embed="rId35"/>
                  <a:stretch>
                    <a:fillRect/>
                  </a:stretch>
                </p:blipFill>
                <p:spPr>
                  <a:xfrm>
                    <a:off x="7597837" y="2196026"/>
                    <a:ext cx="197280" cy="965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A3A6700E-6A66-CE90-8875-15C31BD20A79}"/>
                      </a:ext>
                    </a:extLst>
                  </p14:cNvPr>
                  <p14:cNvContentPartPr/>
                  <p14:nvPr/>
                </p14:nvContentPartPr>
                <p14:xfrm>
                  <a:off x="7392997" y="1947626"/>
                  <a:ext cx="14760" cy="163080"/>
                </p14:xfrm>
              </p:contentPart>
            </mc:Choice>
            <mc:Fallback xmlns="">
              <p:pic>
                <p:nvPicPr>
                  <p:cNvPr id="71" name="Ink 70">
                    <a:extLst>
                      <a:ext uri="{FF2B5EF4-FFF2-40B4-BE49-F238E27FC236}">
                        <a16:creationId xmlns:a16="http://schemas.microsoft.com/office/drawing/2014/main" id="{A3A6700E-6A66-CE90-8875-15C31BD20A79}"/>
                      </a:ext>
                    </a:extLst>
                  </p:cNvPr>
                  <p:cNvPicPr/>
                  <p:nvPr/>
                </p:nvPicPr>
                <p:blipFill>
                  <a:blip r:embed="rId37"/>
                  <a:stretch>
                    <a:fillRect/>
                  </a:stretch>
                </p:blipFill>
                <p:spPr>
                  <a:xfrm>
                    <a:off x="7375357" y="1929986"/>
                    <a:ext cx="50400" cy="198720"/>
                  </a:xfrm>
                  <a:prstGeom prst="rect">
                    <a:avLst/>
                  </a:prstGeom>
                </p:spPr>
              </p:pic>
            </mc:Fallback>
          </mc:AlternateContent>
          <p:grpSp>
            <p:nvGrpSpPr>
              <p:cNvPr id="74" name="Group 73">
                <a:extLst>
                  <a:ext uri="{FF2B5EF4-FFF2-40B4-BE49-F238E27FC236}">
                    <a16:creationId xmlns:a16="http://schemas.microsoft.com/office/drawing/2014/main" id="{AE60DCD4-90D8-B63A-D756-7F2CB8278420}"/>
                  </a:ext>
                </a:extLst>
              </p:cNvPr>
              <p:cNvGrpSpPr/>
              <p:nvPr/>
            </p:nvGrpSpPr>
            <p:grpSpPr>
              <a:xfrm>
                <a:off x="7354837" y="1788506"/>
                <a:ext cx="157680" cy="542160"/>
                <a:chOff x="7354837" y="1788506"/>
                <a:chExt cx="157680" cy="542160"/>
              </a:xfrm>
            </p:grpSpPr>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957B3F7D-1E6C-F789-548A-F41C2D83FB5D}"/>
                        </a:ext>
                      </a:extLst>
                    </p14:cNvPr>
                    <p14:cNvContentPartPr/>
                    <p14:nvPr/>
                  </p14:nvContentPartPr>
                  <p14:xfrm>
                    <a:off x="7367797" y="1894706"/>
                    <a:ext cx="360" cy="360"/>
                  </p14:xfrm>
                </p:contentPart>
              </mc:Choice>
              <mc:Fallback xmlns="">
                <p:pic>
                  <p:nvPicPr>
                    <p:cNvPr id="34" name="Ink 33">
                      <a:extLst>
                        <a:ext uri="{FF2B5EF4-FFF2-40B4-BE49-F238E27FC236}">
                          <a16:creationId xmlns:a16="http://schemas.microsoft.com/office/drawing/2014/main" id="{957B3F7D-1E6C-F789-548A-F41C2D83FB5D}"/>
                        </a:ext>
                      </a:extLst>
                    </p:cNvPr>
                    <p:cNvPicPr/>
                    <p:nvPr/>
                  </p:nvPicPr>
                  <p:blipFill>
                    <a:blip r:embed="rId39"/>
                    <a:stretch>
                      <a:fillRect/>
                    </a:stretch>
                  </p:blipFill>
                  <p:spPr>
                    <a:xfrm>
                      <a:off x="7349797" y="18767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66A0E6B7-1F06-4BB9-DE9A-7ABC34B51289}"/>
                        </a:ext>
                      </a:extLst>
                    </p14:cNvPr>
                    <p14:cNvContentPartPr/>
                    <p14:nvPr/>
                  </p14:nvContentPartPr>
                  <p14:xfrm>
                    <a:off x="7381117" y="1868066"/>
                    <a:ext cx="360" cy="360"/>
                  </p14:xfrm>
                </p:contentPart>
              </mc:Choice>
              <mc:Fallback xmlns="">
                <p:pic>
                  <p:nvPicPr>
                    <p:cNvPr id="35" name="Ink 34">
                      <a:extLst>
                        <a:ext uri="{FF2B5EF4-FFF2-40B4-BE49-F238E27FC236}">
                          <a16:creationId xmlns:a16="http://schemas.microsoft.com/office/drawing/2014/main" id="{66A0E6B7-1F06-4BB9-DE9A-7ABC34B51289}"/>
                        </a:ext>
                      </a:extLst>
                    </p:cNvPr>
                    <p:cNvPicPr/>
                    <p:nvPr/>
                  </p:nvPicPr>
                  <p:blipFill>
                    <a:blip r:embed="rId39"/>
                    <a:stretch>
                      <a:fillRect/>
                    </a:stretch>
                  </p:blipFill>
                  <p:spPr>
                    <a:xfrm>
                      <a:off x="7363477" y="185042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5AE63609-2D36-8254-9327-9281F9A3C1DE}"/>
                        </a:ext>
                      </a:extLst>
                    </p14:cNvPr>
                    <p14:cNvContentPartPr/>
                    <p14:nvPr/>
                  </p14:nvContentPartPr>
                  <p14:xfrm>
                    <a:off x="7381117" y="1839266"/>
                    <a:ext cx="360" cy="2520"/>
                  </p14:xfrm>
                </p:contentPart>
              </mc:Choice>
              <mc:Fallback xmlns="">
                <p:pic>
                  <p:nvPicPr>
                    <p:cNvPr id="36" name="Ink 35">
                      <a:extLst>
                        <a:ext uri="{FF2B5EF4-FFF2-40B4-BE49-F238E27FC236}">
                          <a16:creationId xmlns:a16="http://schemas.microsoft.com/office/drawing/2014/main" id="{5AE63609-2D36-8254-9327-9281F9A3C1DE}"/>
                        </a:ext>
                      </a:extLst>
                    </p:cNvPr>
                    <p:cNvPicPr/>
                    <p:nvPr/>
                  </p:nvPicPr>
                  <p:blipFill>
                    <a:blip r:embed="rId42"/>
                    <a:stretch>
                      <a:fillRect/>
                    </a:stretch>
                  </p:blipFill>
                  <p:spPr>
                    <a:xfrm>
                      <a:off x="7363477" y="1821626"/>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32C565E3-503A-A022-9F4D-00090BF26D61}"/>
                        </a:ext>
                      </a:extLst>
                    </p14:cNvPr>
                    <p14:cNvContentPartPr/>
                    <p14:nvPr/>
                  </p14:nvContentPartPr>
                  <p14:xfrm>
                    <a:off x="7381117" y="1828466"/>
                    <a:ext cx="2520" cy="360"/>
                  </p14:xfrm>
                </p:contentPart>
              </mc:Choice>
              <mc:Fallback xmlns="">
                <p:pic>
                  <p:nvPicPr>
                    <p:cNvPr id="37" name="Ink 36">
                      <a:extLst>
                        <a:ext uri="{FF2B5EF4-FFF2-40B4-BE49-F238E27FC236}">
                          <a16:creationId xmlns:a16="http://schemas.microsoft.com/office/drawing/2014/main" id="{32C565E3-503A-A022-9F4D-00090BF26D61}"/>
                        </a:ext>
                      </a:extLst>
                    </p:cNvPr>
                    <p:cNvPicPr/>
                    <p:nvPr/>
                  </p:nvPicPr>
                  <p:blipFill>
                    <a:blip r:embed="rId44"/>
                    <a:stretch>
                      <a:fillRect/>
                    </a:stretch>
                  </p:blipFill>
                  <p:spPr>
                    <a:xfrm>
                      <a:off x="7363477" y="1810826"/>
                      <a:ext cx="3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0DDC8C32-4735-FDE0-59DB-FC172D30FBE9}"/>
                        </a:ext>
                      </a:extLst>
                    </p14:cNvPr>
                    <p14:cNvContentPartPr/>
                    <p14:nvPr/>
                  </p14:nvContentPartPr>
                  <p14:xfrm>
                    <a:off x="7407397" y="1828466"/>
                    <a:ext cx="360" cy="360"/>
                  </p14:xfrm>
                </p:contentPart>
              </mc:Choice>
              <mc:Fallback xmlns="">
                <p:pic>
                  <p:nvPicPr>
                    <p:cNvPr id="39" name="Ink 38">
                      <a:extLst>
                        <a:ext uri="{FF2B5EF4-FFF2-40B4-BE49-F238E27FC236}">
                          <a16:creationId xmlns:a16="http://schemas.microsoft.com/office/drawing/2014/main" id="{0DDC8C32-4735-FDE0-59DB-FC172D30FBE9}"/>
                        </a:ext>
                      </a:extLst>
                    </p:cNvPr>
                    <p:cNvPicPr/>
                    <p:nvPr/>
                  </p:nvPicPr>
                  <p:blipFill>
                    <a:blip r:embed="rId39"/>
                    <a:stretch>
                      <a:fillRect/>
                    </a:stretch>
                  </p:blipFill>
                  <p:spPr>
                    <a:xfrm>
                      <a:off x="7389397" y="181082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BA4C4D4B-73BF-DABF-9DA1-D57A4D759A21}"/>
                        </a:ext>
                      </a:extLst>
                    </p14:cNvPr>
                    <p14:cNvContentPartPr/>
                    <p14:nvPr/>
                  </p14:nvContentPartPr>
                  <p14:xfrm>
                    <a:off x="7407397" y="1828466"/>
                    <a:ext cx="360" cy="360"/>
                  </p14:xfrm>
                </p:contentPart>
              </mc:Choice>
              <mc:Fallback xmlns="">
                <p:pic>
                  <p:nvPicPr>
                    <p:cNvPr id="40" name="Ink 39">
                      <a:extLst>
                        <a:ext uri="{FF2B5EF4-FFF2-40B4-BE49-F238E27FC236}">
                          <a16:creationId xmlns:a16="http://schemas.microsoft.com/office/drawing/2014/main" id="{BA4C4D4B-73BF-DABF-9DA1-D57A4D759A21}"/>
                        </a:ext>
                      </a:extLst>
                    </p:cNvPr>
                    <p:cNvPicPr/>
                    <p:nvPr/>
                  </p:nvPicPr>
                  <p:blipFill>
                    <a:blip r:embed="rId39"/>
                    <a:stretch>
                      <a:fillRect/>
                    </a:stretch>
                  </p:blipFill>
                  <p:spPr>
                    <a:xfrm>
                      <a:off x="7389397" y="181082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 name="Ink 40">
                      <a:extLst>
                        <a:ext uri="{FF2B5EF4-FFF2-40B4-BE49-F238E27FC236}">
                          <a16:creationId xmlns:a16="http://schemas.microsoft.com/office/drawing/2014/main" id="{158B8559-22C5-BC6E-E60A-314BB72DC8F6}"/>
                        </a:ext>
                      </a:extLst>
                    </p14:cNvPr>
                    <p14:cNvContentPartPr/>
                    <p14:nvPr/>
                  </p14:nvContentPartPr>
                  <p14:xfrm>
                    <a:off x="7407397" y="1828466"/>
                    <a:ext cx="360" cy="7920"/>
                  </p14:xfrm>
                </p:contentPart>
              </mc:Choice>
              <mc:Fallback xmlns="">
                <p:pic>
                  <p:nvPicPr>
                    <p:cNvPr id="41" name="Ink 40">
                      <a:extLst>
                        <a:ext uri="{FF2B5EF4-FFF2-40B4-BE49-F238E27FC236}">
                          <a16:creationId xmlns:a16="http://schemas.microsoft.com/office/drawing/2014/main" id="{158B8559-22C5-BC6E-E60A-314BB72DC8F6}"/>
                        </a:ext>
                      </a:extLst>
                    </p:cNvPr>
                    <p:cNvPicPr/>
                    <p:nvPr/>
                  </p:nvPicPr>
                  <p:blipFill>
                    <a:blip r:embed="rId48"/>
                    <a:stretch>
                      <a:fillRect/>
                    </a:stretch>
                  </p:blipFill>
                  <p:spPr>
                    <a:xfrm>
                      <a:off x="7389397" y="1810826"/>
                      <a:ext cx="36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1F47EC83-59DB-736B-AA85-CC9914E9284C}"/>
                        </a:ext>
                      </a:extLst>
                    </p14:cNvPr>
                    <p14:cNvContentPartPr/>
                    <p14:nvPr/>
                  </p14:nvContentPartPr>
                  <p14:xfrm>
                    <a:off x="7460317" y="1940066"/>
                    <a:ext cx="360" cy="7920"/>
                  </p14:xfrm>
                </p:contentPart>
              </mc:Choice>
              <mc:Fallback xmlns="">
                <p:pic>
                  <p:nvPicPr>
                    <p:cNvPr id="42" name="Ink 41">
                      <a:extLst>
                        <a:ext uri="{FF2B5EF4-FFF2-40B4-BE49-F238E27FC236}">
                          <a16:creationId xmlns:a16="http://schemas.microsoft.com/office/drawing/2014/main" id="{1F47EC83-59DB-736B-AA85-CC9914E9284C}"/>
                        </a:ext>
                      </a:extLst>
                    </p:cNvPr>
                    <p:cNvPicPr/>
                    <p:nvPr/>
                  </p:nvPicPr>
                  <p:blipFill>
                    <a:blip r:embed="rId48"/>
                    <a:stretch>
                      <a:fillRect/>
                    </a:stretch>
                  </p:blipFill>
                  <p:spPr>
                    <a:xfrm>
                      <a:off x="7442677" y="1922426"/>
                      <a:ext cx="36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E96696FC-DA7B-0D64-7757-77AC1172C9BB}"/>
                        </a:ext>
                      </a:extLst>
                    </p14:cNvPr>
                    <p14:cNvContentPartPr/>
                    <p14:nvPr/>
                  </p14:nvContentPartPr>
                  <p14:xfrm>
                    <a:off x="7447357" y="1841426"/>
                    <a:ext cx="360" cy="360"/>
                  </p14:xfrm>
                </p:contentPart>
              </mc:Choice>
              <mc:Fallback xmlns="">
                <p:pic>
                  <p:nvPicPr>
                    <p:cNvPr id="43" name="Ink 42">
                      <a:extLst>
                        <a:ext uri="{FF2B5EF4-FFF2-40B4-BE49-F238E27FC236}">
                          <a16:creationId xmlns:a16="http://schemas.microsoft.com/office/drawing/2014/main" id="{E96696FC-DA7B-0D64-7757-77AC1172C9BB}"/>
                        </a:ext>
                      </a:extLst>
                    </p:cNvPr>
                    <p:cNvPicPr/>
                    <p:nvPr/>
                  </p:nvPicPr>
                  <p:blipFill>
                    <a:blip r:embed="rId39"/>
                    <a:stretch>
                      <a:fillRect/>
                    </a:stretch>
                  </p:blipFill>
                  <p:spPr>
                    <a:xfrm>
                      <a:off x="7429717" y="182378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E485AAED-1810-197D-C1A0-4C01D693B9F6}"/>
                        </a:ext>
                      </a:extLst>
                    </p14:cNvPr>
                    <p14:cNvContentPartPr/>
                    <p14:nvPr/>
                  </p14:nvContentPartPr>
                  <p14:xfrm>
                    <a:off x="7407397" y="1840706"/>
                    <a:ext cx="26640" cy="146880"/>
                  </p14:xfrm>
                </p:contentPart>
              </mc:Choice>
              <mc:Fallback xmlns="">
                <p:pic>
                  <p:nvPicPr>
                    <p:cNvPr id="44" name="Ink 43">
                      <a:extLst>
                        <a:ext uri="{FF2B5EF4-FFF2-40B4-BE49-F238E27FC236}">
                          <a16:creationId xmlns:a16="http://schemas.microsoft.com/office/drawing/2014/main" id="{E485AAED-1810-197D-C1A0-4C01D693B9F6}"/>
                        </a:ext>
                      </a:extLst>
                    </p:cNvPr>
                    <p:cNvPicPr/>
                    <p:nvPr/>
                  </p:nvPicPr>
                  <p:blipFill>
                    <a:blip r:embed="rId52"/>
                    <a:stretch>
                      <a:fillRect/>
                    </a:stretch>
                  </p:blipFill>
                  <p:spPr>
                    <a:xfrm>
                      <a:off x="7389757" y="1823066"/>
                      <a:ext cx="62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Ink 45">
                      <a:extLst>
                        <a:ext uri="{FF2B5EF4-FFF2-40B4-BE49-F238E27FC236}">
                          <a16:creationId xmlns:a16="http://schemas.microsoft.com/office/drawing/2014/main" id="{B984A467-CD12-8305-DA03-ED72D357C79F}"/>
                        </a:ext>
                      </a:extLst>
                    </p14:cNvPr>
                    <p14:cNvContentPartPr/>
                    <p14:nvPr/>
                  </p14:nvContentPartPr>
                  <p14:xfrm>
                    <a:off x="7434037" y="1788506"/>
                    <a:ext cx="2520" cy="360"/>
                  </p14:xfrm>
                </p:contentPart>
              </mc:Choice>
              <mc:Fallback xmlns="">
                <p:pic>
                  <p:nvPicPr>
                    <p:cNvPr id="46" name="Ink 45">
                      <a:extLst>
                        <a:ext uri="{FF2B5EF4-FFF2-40B4-BE49-F238E27FC236}">
                          <a16:creationId xmlns:a16="http://schemas.microsoft.com/office/drawing/2014/main" id="{B984A467-CD12-8305-DA03-ED72D357C79F}"/>
                        </a:ext>
                      </a:extLst>
                    </p:cNvPr>
                    <p:cNvPicPr/>
                    <p:nvPr/>
                  </p:nvPicPr>
                  <p:blipFill>
                    <a:blip r:embed="rId44"/>
                    <a:stretch>
                      <a:fillRect/>
                    </a:stretch>
                  </p:blipFill>
                  <p:spPr>
                    <a:xfrm>
                      <a:off x="7416037" y="1770866"/>
                      <a:ext cx="3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0B9BCB2A-3865-BE7E-82E4-84BE2A1AB9DC}"/>
                        </a:ext>
                      </a:extLst>
                    </p14:cNvPr>
                    <p14:cNvContentPartPr/>
                    <p14:nvPr/>
                  </p14:nvContentPartPr>
                  <p14:xfrm>
                    <a:off x="7473997" y="1815146"/>
                    <a:ext cx="360" cy="2520"/>
                  </p14:xfrm>
                </p:contentPart>
              </mc:Choice>
              <mc:Fallback xmlns="">
                <p:pic>
                  <p:nvPicPr>
                    <p:cNvPr id="47" name="Ink 46">
                      <a:extLst>
                        <a:ext uri="{FF2B5EF4-FFF2-40B4-BE49-F238E27FC236}">
                          <a16:creationId xmlns:a16="http://schemas.microsoft.com/office/drawing/2014/main" id="{0B9BCB2A-3865-BE7E-82E4-84BE2A1AB9DC}"/>
                        </a:ext>
                      </a:extLst>
                    </p:cNvPr>
                    <p:cNvPicPr/>
                    <p:nvPr/>
                  </p:nvPicPr>
                  <p:blipFill>
                    <a:blip r:embed="rId42"/>
                    <a:stretch>
                      <a:fillRect/>
                    </a:stretch>
                  </p:blipFill>
                  <p:spPr>
                    <a:xfrm>
                      <a:off x="7455997" y="1797146"/>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Ink 47">
                      <a:extLst>
                        <a:ext uri="{FF2B5EF4-FFF2-40B4-BE49-F238E27FC236}">
                          <a16:creationId xmlns:a16="http://schemas.microsoft.com/office/drawing/2014/main" id="{0C69D3C2-1DD3-9D43-BD51-C3DFDBD3CFE8}"/>
                        </a:ext>
                      </a:extLst>
                    </p14:cNvPr>
                    <p14:cNvContentPartPr/>
                    <p14:nvPr/>
                  </p14:nvContentPartPr>
                  <p14:xfrm>
                    <a:off x="7473997" y="1841426"/>
                    <a:ext cx="360" cy="360"/>
                  </p14:xfrm>
                </p:contentPart>
              </mc:Choice>
              <mc:Fallback xmlns="">
                <p:pic>
                  <p:nvPicPr>
                    <p:cNvPr id="48" name="Ink 47">
                      <a:extLst>
                        <a:ext uri="{FF2B5EF4-FFF2-40B4-BE49-F238E27FC236}">
                          <a16:creationId xmlns:a16="http://schemas.microsoft.com/office/drawing/2014/main" id="{0C69D3C2-1DD3-9D43-BD51-C3DFDBD3CFE8}"/>
                        </a:ext>
                      </a:extLst>
                    </p:cNvPr>
                    <p:cNvPicPr/>
                    <p:nvPr/>
                  </p:nvPicPr>
                  <p:blipFill>
                    <a:blip r:embed="rId39"/>
                    <a:stretch>
                      <a:fillRect/>
                    </a:stretch>
                  </p:blipFill>
                  <p:spPr>
                    <a:xfrm>
                      <a:off x="7455997" y="182378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2F240E9C-273A-A905-34C1-B70D62C18958}"/>
                        </a:ext>
                      </a:extLst>
                    </p14:cNvPr>
                    <p14:cNvContentPartPr/>
                    <p14:nvPr/>
                  </p14:nvContentPartPr>
                  <p14:xfrm>
                    <a:off x="7473997" y="1841426"/>
                    <a:ext cx="360" cy="360"/>
                  </p14:xfrm>
                </p:contentPart>
              </mc:Choice>
              <mc:Fallback xmlns="">
                <p:pic>
                  <p:nvPicPr>
                    <p:cNvPr id="49" name="Ink 48">
                      <a:extLst>
                        <a:ext uri="{FF2B5EF4-FFF2-40B4-BE49-F238E27FC236}">
                          <a16:creationId xmlns:a16="http://schemas.microsoft.com/office/drawing/2014/main" id="{2F240E9C-273A-A905-34C1-B70D62C18958}"/>
                        </a:ext>
                      </a:extLst>
                    </p:cNvPr>
                    <p:cNvPicPr/>
                    <p:nvPr/>
                  </p:nvPicPr>
                  <p:blipFill>
                    <a:blip r:embed="rId39"/>
                    <a:stretch>
                      <a:fillRect/>
                    </a:stretch>
                  </p:blipFill>
                  <p:spPr>
                    <a:xfrm>
                      <a:off x="7455997" y="182378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6648BE7E-06DC-773A-9908-414876572727}"/>
                        </a:ext>
                      </a:extLst>
                    </p14:cNvPr>
                    <p14:cNvContentPartPr/>
                    <p14:nvPr/>
                  </p14:nvContentPartPr>
                  <p14:xfrm>
                    <a:off x="7473997" y="1841426"/>
                    <a:ext cx="360" cy="16200"/>
                  </p14:xfrm>
                </p:contentPart>
              </mc:Choice>
              <mc:Fallback xmlns="">
                <p:pic>
                  <p:nvPicPr>
                    <p:cNvPr id="50" name="Ink 49">
                      <a:extLst>
                        <a:ext uri="{FF2B5EF4-FFF2-40B4-BE49-F238E27FC236}">
                          <a16:creationId xmlns:a16="http://schemas.microsoft.com/office/drawing/2014/main" id="{6648BE7E-06DC-773A-9908-414876572727}"/>
                        </a:ext>
                      </a:extLst>
                    </p:cNvPr>
                    <p:cNvPicPr/>
                    <p:nvPr/>
                  </p:nvPicPr>
                  <p:blipFill>
                    <a:blip r:embed="rId58"/>
                    <a:stretch>
                      <a:fillRect/>
                    </a:stretch>
                  </p:blipFill>
                  <p:spPr>
                    <a:xfrm>
                      <a:off x="7455997" y="1823786"/>
                      <a:ext cx="360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0943F192-EFC7-017C-CC18-E2066B324D73}"/>
                        </a:ext>
                      </a:extLst>
                    </p14:cNvPr>
                    <p14:cNvContentPartPr/>
                    <p14:nvPr/>
                  </p14:nvContentPartPr>
                  <p14:xfrm>
                    <a:off x="7473997" y="1868066"/>
                    <a:ext cx="360" cy="360"/>
                  </p14:xfrm>
                </p:contentPart>
              </mc:Choice>
              <mc:Fallback xmlns="">
                <p:pic>
                  <p:nvPicPr>
                    <p:cNvPr id="51" name="Ink 50">
                      <a:extLst>
                        <a:ext uri="{FF2B5EF4-FFF2-40B4-BE49-F238E27FC236}">
                          <a16:creationId xmlns:a16="http://schemas.microsoft.com/office/drawing/2014/main" id="{0943F192-EFC7-017C-CC18-E2066B324D73}"/>
                        </a:ext>
                      </a:extLst>
                    </p:cNvPr>
                    <p:cNvPicPr/>
                    <p:nvPr/>
                  </p:nvPicPr>
                  <p:blipFill>
                    <a:blip r:embed="rId39"/>
                    <a:stretch>
                      <a:fillRect/>
                    </a:stretch>
                  </p:blipFill>
                  <p:spPr>
                    <a:xfrm>
                      <a:off x="7455997" y="185042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EFD91585-370E-D3DB-F897-E5B4B2DB330C}"/>
                        </a:ext>
                      </a:extLst>
                    </p14:cNvPr>
                    <p14:cNvContentPartPr/>
                    <p14:nvPr/>
                  </p14:nvContentPartPr>
                  <p14:xfrm>
                    <a:off x="7473997" y="1881026"/>
                    <a:ext cx="360" cy="14040"/>
                  </p14:xfrm>
                </p:contentPart>
              </mc:Choice>
              <mc:Fallback xmlns="">
                <p:pic>
                  <p:nvPicPr>
                    <p:cNvPr id="52" name="Ink 51">
                      <a:extLst>
                        <a:ext uri="{FF2B5EF4-FFF2-40B4-BE49-F238E27FC236}">
                          <a16:creationId xmlns:a16="http://schemas.microsoft.com/office/drawing/2014/main" id="{EFD91585-370E-D3DB-F897-E5B4B2DB330C}"/>
                        </a:ext>
                      </a:extLst>
                    </p:cNvPr>
                    <p:cNvPicPr/>
                    <p:nvPr/>
                  </p:nvPicPr>
                  <p:blipFill>
                    <a:blip r:embed="rId58"/>
                    <a:stretch>
                      <a:fillRect/>
                    </a:stretch>
                  </p:blipFill>
                  <p:spPr>
                    <a:xfrm>
                      <a:off x="7455997" y="1863386"/>
                      <a:ext cx="36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91069A8B-5FBE-4147-1898-52E33CF3CA5A}"/>
                        </a:ext>
                      </a:extLst>
                    </p14:cNvPr>
                    <p14:cNvContentPartPr/>
                    <p14:nvPr/>
                  </p14:nvContentPartPr>
                  <p14:xfrm>
                    <a:off x="7473997" y="1894706"/>
                    <a:ext cx="360" cy="360"/>
                  </p14:xfrm>
                </p:contentPart>
              </mc:Choice>
              <mc:Fallback xmlns="">
                <p:pic>
                  <p:nvPicPr>
                    <p:cNvPr id="53" name="Ink 52">
                      <a:extLst>
                        <a:ext uri="{FF2B5EF4-FFF2-40B4-BE49-F238E27FC236}">
                          <a16:creationId xmlns:a16="http://schemas.microsoft.com/office/drawing/2014/main" id="{91069A8B-5FBE-4147-1898-52E33CF3CA5A}"/>
                        </a:ext>
                      </a:extLst>
                    </p:cNvPr>
                    <p:cNvPicPr/>
                    <p:nvPr/>
                  </p:nvPicPr>
                  <p:blipFill>
                    <a:blip r:embed="rId39"/>
                    <a:stretch>
                      <a:fillRect/>
                    </a:stretch>
                  </p:blipFill>
                  <p:spPr>
                    <a:xfrm>
                      <a:off x="7455997" y="18767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Ink 53">
                      <a:extLst>
                        <a:ext uri="{FF2B5EF4-FFF2-40B4-BE49-F238E27FC236}">
                          <a16:creationId xmlns:a16="http://schemas.microsoft.com/office/drawing/2014/main" id="{22425E5C-5476-8023-9858-EC3D7F1E15A4}"/>
                        </a:ext>
                      </a:extLst>
                    </p14:cNvPr>
                    <p14:cNvContentPartPr/>
                    <p14:nvPr/>
                  </p14:nvContentPartPr>
                  <p14:xfrm>
                    <a:off x="7460317" y="1907666"/>
                    <a:ext cx="360" cy="2520"/>
                  </p14:xfrm>
                </p:contentPart>
              </mc:Choice>
              <mc:Fallback xmlns="">
                <p:pic>
                  <p:nvPicPr>
                    <p:cNvPr id="54" name="Ink 53">
                      <a:extLst>
                        <a:ext uri="{FF2B5EF4-FFF2-40B4-BE49-F238E27FC236}">
                          <a16:creationId xmlns:a16="http://schemas.microsoft.com/office/drawing/2014/main" id="{22425E5C-5476-8023-9858-EC3D7F1E15A4}"/>
                        </a:ext>
                      </a:extLst>
                    </p:cNvPr>
                    <p:cNvPicPr/>
                    <p:nvPr/>
                  </p:nvPicPr>
                  <p:blipFill>
                    <a:blip r:embed="rId42"/>
                    <a:stretch>
                      <a:fillRect/>
                    </a:stretch>
                  </p:blipFill>
                  <p:spPr>
                    <a:xfrm>
                      <a:off x="7442677" y="1890026"/>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99DE1587-8993-399E-C200-717B7AC590AA}"/>
                        </a:ext>
                      </a:extLst>
                    </p14:cNvPr>
                    <p14:cNvContentPartPr/>
                    <p14:nvPr/>
                  </p14:nvContentPartPr>
                  <p14:xfrm>
                    <a:off x="7372117" y="1921346"/>
                    <a:ext cx="88920" cy="360"/>
                  </p14:xfrm>
                </p:contentPart>
              </mc:Choice>
              <mc:Fallback xmlns="">
                <p:pic>
                  <p:nvPicPr>
                    <p:cNvPr id="55" name="Ink 54">
                      <a:extLst>
                        <a:ext uri="{FF2B5EF4-FFF2-40B4-BE49-F238E27FC236}">
                          <a16:creationId xmlns:a16="http://schemas.microsoft.com/office/drawing/2014/main" id="{99DE1587-8993-399E-C200-717B7AC590AA}"/>
                        </a:ext>
                      </a:extLst>
                    </p:cNvPr>
                    <p:cNvPicPr/>
                    <p:nvPr/>
                  </p:nvPicPr>
                  <p:blipFill>
                    <a:blip r:embed="rId64"/>
                    <a:stretch>
                      <a:fillRect/>
                    </a:stretch>
                  </p:blipFill>
                  <p:spPr>
                    <a:xfrm>
                      <a:off x="7354117" y="1903346"/>
                      <a:ext cx="124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B3C69551-E38A-8FC2-137D-7E297C8F5B40}"/>
                        </a:ext>
                      </a:extLst>
                    </p14:cNvPr>
                    <p14:cNvContentPartPr/>
                    <p14:nvPr/>
                  </p14:nvContentPartPr>
                  <p14:xfrm>
                    <a:off x="7354837" y="1910906"/>
                    <a:ext cx="7920" cy="10800"/>
                  </p14:xfrm>
                </p:contentPart>
              </mc:Choice>
              <mc:Fallback xmlns="">
                <p:pic>
                  <p:nvPicPr>
                    <p:cNvPr id="56" name="Ink 55">
                      <a:extLst>
                        <a:ext uri="{FF2B5EF4-FFF2-40B4-BE49-F238E27FC236}">
                          <a16:creationId xmlns:a16="http://schemas.microsoft.com/office/drawing/2014/main" id="{B3C69551-E38A-8FC2-137D-7E297C8F5B40}"/>
                        </a:ext>
                      </a:extLst>
                    </p:cNvPr>
                    <p:cNvPicPr/>
                    <p:nvPr/>
                  </p:nvPicPr>
                  <p:blipFill>
                    <a:blip r:embed="rId66"/>
                    <a:stretch>
                      <a:fillRect/>
                    </a:stretch>
                  </p:blipFill>
                  <p:spPr>
                    <a:xfrm>
                      <a:off x="7336837" y="1892906"/>
                      <a:ext cx="435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8149770A-03D2-5F61-C931-FC2115AF3741}"/>
                        </a:ext>
                      </a:extLst>
                    </p14:cNvPr>
                    <p14:cNvContentPartPr/>
                    <p14:nvPr/>
                  </p14:nvContentPartPr>
                  <p14:xfrm>
                    <a:off x="7420717" y="1894706"/>
                    <a:ext cx="12240" cy="24120"/>
                  </p14:xfrm>
                </p:contentPart>
              </mc:Choice>
              <mc:Fallback xmlns="">
                <p:pic>
                  <p:nvPicPr>
                    <p:cNvPr id="57" name="Ink 56">
                      <a:extLst>
                        <a:ext uri="{FF2B5EF4-FFF2-40B4-BE49-F238E27FC236}">
                          <a16:creationId xmlns:a16="http://schemas.microsoft.com/office/drawing/2014/main" id="{8149770A-03D2-5F61-C931-FC2115AF3741}"/>
                        </a:ext>
                      </a:extLst>
                    </p:cNvPr>
                    <p:cNvPicPr/>
                    <p:nvPr/>
                  </p:nvPicPr>
                  <p:blipFill>
                    <a:blip r:embed="rId68"/>
                    <a:stretch>
                      <a:fillRect/>
                    </a:stretch>
                  </p:blipFill>
                  <p:spPr>
                    <a:xfrm>
                      <a:off x="7403077" y="1876706"/>
                      <a:ext cx="478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6610F953-AC50-953C-3252-C42E0F419C14}"/>
                        </a:ext>
                      </a:extLst>
                    </p14:cNvPr>
                    <p14:cNvContentPartPr/>
                    <p14:nvPr/>
                  </p14:nvContentPartPr>
                  <p14:xfrm>
                    <a:off x="7434037" y="2040506"/>
                    <a:ext cx="360" cy="2520"/>
                  </p14:xfrm>
                </p:contentPart>
              </mc:Choice>
              <mc:Fallback xmlns="">
                <p:pic>
                  <p:nvPicPr>
                    <p:cNvPr id="58" name="Ink 57">
                      <a:extLst>
                        <a:ext uri="{FF2B5EF4-FFF2-40B4-BE49-F238E27FC236}">
                          <a16:creationId xmlns:a16="http://schemas.microsoft.com/office/drawing/2014/main" id="{6610F953-AC50-953C-3252-C42E0F419C14}"/>
                        </a:ext>
                      </a:extLst>
                    </p:cNvPr>
                    <p:cNvPicPr/>
                    <p:nvPr/>
                  </p:nvPicPr>
                  <p:blipFill>
                    <a:blip r:embed="rId42"/>
                    <a:stretch>
                      <a:fillRect/>
                    </a:stretch>
                  </p:blipFill>
                  <p:spPr>
                    <a:xfrm>
                      <a:off x="7416037" y="2022506"/>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16501F00-CC0B-4370-99DF-4A0F47B3D768}"/>
                        </a:ext>
                      </a:extLst>
                    </p14:cNvPr>
                    <p14:cNvContentPartPr/>
                    <p14:nvPr/>
                  </p14:nvContentPartPr>
                  <p14:xfrm>
                    <a:off x="7446637" y="2040146"/>
                    <a:ext cx="65880" cy="199800"/>
                  </p14:xfrm>
                </p:contentPart>
              </mc:Choice>
              <mc:Fallback xmlns="">
                <p:pic>
                  <p:nvPicPr>
                    <p:cNvPr id="63" name="Ink 62">
                      <a:extLst>
                        <a:ext uri="{FF2B5EF4-FFF2-40B4-BE49-F238E27FC236}">
                          <a16:creationId xmlns:a16="http://schemas.microsoft.com/office/drawing/2014/main" id="{16501F00-CC0B-4370-99DF-4A0F47B3D768}"/>
                        </a:ext>
                      </a:extLst>
                    </p:cNvPr>
                    <p:cNvPicPr/>
                    <p:nvPr/>
                  </p:nvPicPr>
                  <p:blipFill>
                    <a:blip r:embed="rId71"/>
                    <a:stretch>
                      <a:fillRect/>
                    </a:stretch>
                  </p:blipFill>
                  <p:spPr>
                    <a:xfrm>
                      <a:off x="7428637" y="2022506"/>
                      <a:ext cx="101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EE1FF233-D041-4631-9A70-B0897B5B7AEF}"/>
                        </a:ext>
                      </a:extLst>
                    </p14:cNvPr>
                    <p14:cNvContentPartPr/>
                    <p14:nvPr/>
                  </p14:nvContentPartPr>
                  <p14:xfrm>
                    <a:off x="7460317" y="2146706"/>
                    <a:ext cx="360" cy="360"/>
                  </p14:xfrm>
                </p:contentPart>
              </mc:Choice>
              <mc:Fallback xmlns="">
                <p:pic>
                  <p:nvPicPr>
                    <p:cNvPr id="64" name="Ink 63">
                      <a:extLst>
                        <a:ext uri="{FF2B5EF4-FFF2-40B4-BE49-F238E27FC236}">
                          <a16:creationId xmlns:a16="http://schemas.microsoft.com/office/drawing/2014/main" id="{EE1FF233-D041-4631-9A70-B0897B5B7AEF}"/>
                        </a:ext>
                      </a:extLst>
                    </p:cNvPr>
                    <p:cNvPicPr/>
                    <p:nvPr/>
                  </p:nvPicPr>
                  <p:blipFill>
                    <a:blip r:embed="rId39"/>
                    <a:stretch>
                      <a:fillRect/>
                    </a:stretch>
                  </p:blipFill>
                  <p:spPr>
                    <a:xfrm>
                      <a:off x="7442677" y="21287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Ink 65">
                      <a:extLst>
                        <a:ext uri="{FF2B5EF4-FFF2-40B4-BE49-F238E27FC236}">
                          <a16:creationId xmlns:a16="http://schemas.microsoft.com/office/drawing/2014/main" id="{358234D2-71F9-4845-0A41-83BE07D1B947}"/>
                        </a:ext>
                      </a:extLst>
                    </p14:cNvPr>
                    <p14:cNvContentPartPr/>
                    <p14:nvPr/>
                  </p14:nvContentPartPr>
                  <p14:xfrm>
                    <a:off x="7500637" y="2186306"/>
                    <a:ext cx="360" cy="360"/>
                  </p14:xfrm>
                </p:contentPart>
              </mc:Choice>
              <mc:Fallback xmlns="">
                <p:pic>
                  <p:nvPicPr>
                    <p:cNvPr id="66" name="Ink 65">
                      <a:extLst>
                        <a:ext uri="{FF2B5EF4-FFF2-40B4-BE49-F238E27FC236}">
                          <a16:creationId xmlns:a16="http://schemas.microsoft.com/office/drawing/2014/main" id="{358234D2-71F9-4845-0A41-83BE07D1B947}"/>
                        </a:ext>
                      </a:extLst>
                    </p:cNvPr>
                    <p:cNvPicPr/>
                    <p:nvPr/>
                  </p:nvPicPr>
                  <p:blipFill>
                    <a:blip r:embed="rId39"/>
                    <a:stretch>
                      <a:fillRect/>
                    </a:stretch>
                  </p:blipFill>
                  <p:spPr>
                    <a:xfrm>
                      <a:off x="7482637" y="21683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3" name="Ink 72">
                      <a:extLst>
                        <a:ext uri="{FF2B5EF4-FFF2-40B4-BE49-F238E27FC236}">
                          <a16:creationId xmlns:a16="http://schemas.microsoft.com/office/drawing/2014/main" id="{74EE4020-FC1C-76BF-63E9-D8DF00BCC3FD}"/>
                        </a:ext>
                      </a:extLst>
                    </p14:cNvPr>
                    <p14:cNvContentPartPr/>
                    <p14:nvPr/>
                  </p14:nvContentPartPr>
                  <p14:xfrm>
                    <a:off x="7379317" y="2012426"/>
                    <a:ext cx="56160" cy="318240"/>
                  </p14:xfrm>
                </p:contentPart>
              </mc:Choice>
              <mc:Fallback xmlns="">
                <p:pic>
                  <p:nvPicPr>
                    <p:cNvPr id="73" name="Ink 72">
                      <a:extLst>
                        <a:ext uri="{FF2B5EF4-FFF2-40B4-BE49-F238E27FC236}">
                          <a16:creationId xmlns:a16="http://schemas.microsoft.com/office/drawing/2014/main" id="{74EE4020-FC1C-76BF-63E9-D8DF00BCC3FD}"/>
                        </a:ext>
                      </a:extLst>
                    </p:cNvPr>
                    <p:cNvPicPr/>
                    <p:nvPr/>
                  </p:nvPicPr>
                  <p:blipFill>
                    <a:blip r:embed="rId75"/>
                    <a:stretch>
                      <a:fillRect/>
                    </a:stretch>
                  </p:blipFill>
                  <p:spPr>
                    <a:xfrm>
                      <a:off x="7361317" y="1994786"/>
                      <a:ext cx="91800" cy="35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77" name="Ink 76">
                    <a:extLst>
                      <a:ext uri="{FF2B5EF4-FFF2-40B4-BE49-F238E27FC236}">
                        <a16:creationId xmlns:a16="http://schemas.microsoft.com/office/drawing/2014/main" id="{C3185BCB-ECA7-C61E-1DBE-11DB02E6DB35}"/>
                      </a:ext>
                    </a:extLst>
                  </p14:cNvPr>
                  <p14:cNvContentPartPr/>
                  <p14:nvPr/>
                </p14:nvContentPartPr>
                <p14:xfrm>
                  <a:off x="7510357" y="2329946"/>
                  <a:ext cx="238320" cy="546840"/>
                </p14:xfrm>
              </p:contentPart>
            </mc:Choice>
            <mc:Fallback xmlns="">
              <p:pic>
                <p:nvPicPr>
                  <p:cNvPr id="77" name="Ink 76">
                    <a:extLst>
                      <a:ext uri="{FF2B5EF4-FFF2-40B4-BE49-F238E27FC236}">
                        <a16:creationId xmlns:a16="http://schemas.microsoft.com/office/drawing/2014/main" id="{C3185BCB-ECA7-C61E-1DBE-11DB02E6DB35}"/>
                      </a:ext>
                    </a:extLst>
                  </p:cNvPr>
                  <p:cNvPicPr/>
                  <p:nvPr/>
                </p:nvPicPr>
                <p:blipFill>
                  <a:blip r:embed="rId77"/>
                  <a:stretch>
                    <a:fillRect/>
                  </a:stretch>
                </p:blipFill>
                <p:spPr>
                  <a:xfrm>
                    <a:off x="7447357" y="2266946"/>
                    <a:ext cx="36396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9" name="Ink 78">
                    <a:extLst>
                      <a:ext uri="{FF2B5EF4-FFF2-40B4-BE49-F238E27FC236}">
                        <a16:creationId xmlns:a16="http://schemas.microsoft.com/office/drawing/2014/main" id="{49A96C6E-2946-2235-1C7A-7E5F11C1CE16}"/>
                      </a:ext>
                    </a:extLst>
                  </p14:cNvPr>
                  <p14:cNvContentPartPr/>
                  <p14:nvPr/>
                </p14:nvContentPartPr>
                <p14:xfrm>
                  <a:off x="7364917" y="3166946"/>
                  <a:ext cx="390600" cy="2825640"/>
                </p14:xfrm>
              </p:contentPart>
            </mc:Choice>
            <mc:Fallback xmlns="">
              <p:pic>
                <p:nvPicPr>
                  <p:cNvPr id="79" name="Ink 78">
                    <a:extLst>
                      <a:ext uri="{FF2B5EF4-FFF2-40B4-BE49-F238E27FC236}">
                        <a16:creationId xmlns:a16="http://schemas.microsoft.com/office/drawing/2014/main" id="{49A96C6E-2946-2235-1C7A-7E5F11C1CE16}"/>
                      </a:ext>
                    </a:extLst>
                  </p:cNvPr>
                  <p:cNvPicPr/>
                  <p:nvPr/>
                </p:nvPicPr>
                <p:blipFill>
                  <a:blip r:embed="rId79"/>
                  <a:stretch>
                    <a:fillRect/>
                  </a:stretch>
                </p:blipFill>
                <p:spPr>
                  <a:xfrm>
                    <a:off x="7302277" y="3103946"/>
                    <a:ext cx="516240" cy="2951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0" name="Ink 79">
                    <a:extLst>
                      <a:ext uri="{FF2B5EF4-FFF2-40B4-BE49-F238E27FC236}">
                        <a16:creationId xmlns:a16="http://schemas.microsoft.com/office/drawing/2014/main" id="{A5FE04F9-9A49-A052-916B-012D886E524F}"/>
                      </a:ext>
                    </a:extLst>
                  </p14:cNvPr>
                  <p14:cNvContentPartPr/>
                  <p14:nvPr/>
                </p14:nvContentPartPr>
                <p14:xfrm>
                  <a:off x="7367797" y="2517146"/>
                  <a:ext cx="360" cy="360"/>
                </p14:xfrm>
              </p:contentPart>
            </mc:Choice>
            <mc:Fallback xmlns="">
              <p:pic>
                <p:nvPicPr>
                  <p:cNvPr id="80" name="Ink 79">
                    <a:extLst>
                      <a:ext uri="{FF2B5EF4-FFF2-40B4-BE49-F238E27FC236}">
                        <a16:creationId xmlns:a16="http://schemas.microsoft.com/office/drawing/2014/main" id="{A5FE04F9-9A49-A052-916B-012D886E524F}"/>
                      </a:ext>
                    </a:extLst>
                  </p:cNvPr>
                  <p:cNvPicPr/>
                  <p:nvPr/>
                </p:nvPicPr>
                <p:blipFill>
                  <a:blip r:embed="rId81"/>
                  <a:stretch>
                    <a:fillRect/>
                  </a:stretch>
                </p:blipFill>
                <p:spPr>
                  <a:xfrm>
                    <a:off x="7304797" y="2454506"/>
                    <a:ext cx="126000" cy="126000"/>
                  </a:xfrm>
                  <a:prstGeom prst="rect">
                    <a:avLst/>
                  </a:prstGeom>
                </p:spPr>
              </p:pic>
            </mc:Fallback>
          </mc:AlternateContent>
          <p:grpSp>
            <p:nvGrpSpPr>
              <p:cNvPr id="82" name="Group 81">
                <a:extLst>
                  <a:ext uri="{FF2B5EF4-FFF2-40B4-BE49-F238E27FC236}">
                    <a16:creationId xmlns:a16="http://schemas.microsoft.com/office/drawing/2014/main" id="{054EFB22-527E-B233-5DA5-8DF43C519C3A}"/>
                  </a:ext>
                </a:extLst>
              </p:cNvPr>
              <p:cNvGrpSpPr/>
              <p:nvPr/>
            </p:nvGrpSpPr>
            <p:grpSpPr>
              <a:xfrm>
                <a:off x="7393717" y="2331386"/>
                <a:ext cx="278640" cy="2066400"/>
                <a:chOff x="7393717" y="2331386"/>
                <a:chExt cx="278640" cy="2066400"/>
              </a:xfrm>
            </p:grpSpPr>
            <mc:AlternateContent xmlns:mc="http://schemas.openxmlformats.org/markup-compatibility/2006" xmlns:p14="http://schemas.microsoft.com/office/powerpoint/2010/main">
              <mc:Choice Requires="p14">
                <p:contentPart p14:bwMode="auto" r:id="rId82">
                  <p14:nvContentPartPr>
                    <p14:cNvPr id="75" name="Ink 74">
                      <a:extLst>
                        <a:ext uri="{FF2B5EF4-FFF2-40B4-BE49-F238E27FC236}">
                          <a16:creationId xmlns:a16="http://schemas.microsoft.com/office/drawing/2014/main" id="{9347BDD7-08F6-0ABF-5DB4-3D4300226A9C}"/>
                        </a:ext>
                      </a:extLst>
                    </p14:cNvPr>
                    <p14:cNvContentPartPr/>
                    <p14:nvPr/>
                  </p14:nvContentPartPr>
                  <p14:xfrm>
                    <a:off x="7418557" y="2331386"/>
                    <a:ext cx="253800" cy="688680"/>
                  </p14:xfrm>
                </p:contentPart>
              </mc:Choice>
              <mc:Fallback xmlns="">
                <p:pic>
                  <p:nvPicPr>
                    <p:cNvPr id="75" name="Ink 74">
                      <a:extLst>
                        <a:ext uri="{FF2B5EF4-FFF2-40B4-BE49-F238E27FC236}">
                          <a16:creationId xmlns:a16="http://schemas.microsoft.com/office/drawing/2014/main" id="{9347BDD7-08F6-0ABF-5DB4-3D4300226A9C}"/>
                        </a:ext>
                      </a:extLst>
                    </p:cNvPr>
                    <p:cNvPicPr/>
                    <p:nvPr/>
                  </p:nvPicPr>
                  <p:blipFill>
                    <a:blip r:embed="rId83"/>
                    <a:stretch>
                      <a:fillRect/>
                    </a:stretch>
                  </p:blipFill>
                  <p:spPr>
                    <a:xfrm>
                      <a:off x="7355917" y="2268746"/>
                      <a:ext cx="379440" cy="814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Ink 75">
                      <a:extLst>
                        <a:ext uri="{FF2B5EF4-FFF2-40B4-BE49-F238E27FC236}">
                          <a16:creationId xmlns:a16="http://schemas.microsoft.com/office/drawing/2014/main" id="{DC4C47A4-5076-993A-B88A-CCC018A939CC}"/>
                        </a:ext>
                      </a:extLst>
                    </p14:cNvPr>
                    <p14:cNvContentPartPr/>
                    <p14:nvPr/>
                  </p14:nvContentPartPr>
                  <p14:xfrm>
                    <a:off x="7540237" y="2570426"/>
                    <a:ext cx="360" cy="2520"/>
                  </p14:xfrm>
                </p:contentPart>
              </mc:Choice>
              <mc:Fallback xmlns="">
                <p:pic>
                  <p:nvPicPr>
                    <p:cNvPr id="76" name="Ink 75">
                      <a:extLst>
                        <a:ext uri="{FF2B5EF4-FFF2-40B4-BE49-F238E27FC236}">
                          <a16:creationId xmlns:a16="http://schemas.microsoft.com/office/drawing/2014/main" id="{DC4C47A4-5076-993A-B88A-CCC018A939CC}"/>
                        </a:ext>
                      </a:extLst>
                    </p:cNvPr>
                    <p:cNvPicPr/>
                    <p:nvPr/>
                  </p:nvPicPr>
                  <p:blipFill>
                    <a:blip r:embed="rId85"/>
                    <a:stretch>
                      <a:fillRect/>
                    </a:stretch>
                  </p:blipFill>
                  <p:spPr>
                    <a:xfrm>
                      <a:off x="7477237" y="2507426"/>
                      <a:ext cx="126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1" name="Ink 80">
                      <a:extLst>
                        <a:ext uri="{FF2B5EF4-FFF2-40B4-BE49-F238E27FC236}">
                          <a16:creationId xmlns:a16="http://schemas.microsoft.com/office/drawing/2014/main" id="{97611082-691D-1F21-F304-10DEF587ECD5}"/>
                        </a:ext>
                      </a:extLst>
                    </p14:cNvPr>
                    <p14:cNvContentPartPr/>
                    <p14:nvPr/>
                  </p14:nvContentPartPr>
                  <p14:xfrm>
                    <a:off x="7393717" y="2637026"/>
                    <a:ext cx="255240" cy="1760760"/>
                  </p14:xfrm>
                </p:contentPart>
              </mc:Choice>
              <mc:Fallback xmlns="">
                <p:pic>
                  <p:nvPicPr>
                    <p:cNvPr id="81" name="Ink 80">
                      <a:extLst>
                        <a:ext uri="{FF2B5EF4-FFF2-40B4-BE49-F238E27FC236}">
                          <a16:creationId xmlns:a16="http://schemas.microsoft.com/office/drawing/2014/main" id="{97611082-691D-1F21-F304-10DEF587ECD5}"/>
                        </a:ext>
                      </a:extLst>
                    </p:cNvPr>
                    <p:cNvPicPr/>
                    <p:nvPr/>
                  </p:nvPicPr>
                  <p:blipFill>
                    <a:blip r:embed="rId87"/>
                    <a:stretch>
                      <a:fillRect/>
                    </a:stretch>
                  </p:blipFill>
                  <p:spPr>
                    <a:xfrm>
                      <a:off x="7330717" y="2574026"/>
                      <a:ext cx="380880" cy="1886400"/>
                    </a:xfrm>
                    <a:prstGeom prst="rect">
                      <a:avLst/>
                    </a:prstGeom>
                  </p:spPr>
                </p:pic>
              </mc:Fallback>
            </mc:AlternateContent>
          </p:grpSp>
        </p:grpSp>
      </p:grpSp>
      <p:grpSp>
        <p:nvGrpSpPr>
          <p:cNvPr id="88" name="Group 87">
            <a:extLst>
              <a:ext uri="{FF2B5EF4-FFF2-40B4-BE49-F238E27FC236}">
                <a16:creationId xmlns:a16="http://schemas.microsoft.com/office/drawing/2014/main" id="{02257B8D-7FE1-EF8D-195F-E8C0633031B1}"/>
              </a:ext>
            </a:extLst>
          </p:cNvPr>
          <p:cNvGrpSpPr/>
          <p:nvPr/>
        </p:nvGrpSpPr>
        <p:grpSpPr>
          <a:xfrm>
            <a:off x="7328197" y="483506"/>
            <a:ext cx="4571016" cy="3768480"/>
            <a:chOff x="7328197" y="483506"/>
            <a:chExt cx="4571016" cy="3768480"/>
          </a:xfrm>
        </p:grpSpPr>
        <mc:AlternateContent xmlns:mc="http://schemas.openxmlformats.org/markup-compatibility/2006" xmlns:p14="http://schemas.microsoft.com/office/powerpoint/2010/main">
          <mc:Choice Requires="p14">
            <p:contentPart p14:bwMode="auto" r:id="rId88">
              <p14:nvContentPartPr>
                <p14:cNvPr id="26" name="Ink 25">
                  <a:extLst>
                    <a:ext uri="{FF2B5EF4-FFF2-40B4-BE49-F238E27FC236}">
                      <a16:creationId xmlns:a16="http://schemas.microsoft.com/office/drawing/2014/main" id="{1131DB5B-59EF-EBAE-1D2E-7E45110A602D}"/>
                    </a:ext>
                  </a:extLst>
                </p14:cNvPr>
                <p14:cNvContentPartPr/>
                <p14:nvPr/>
              </p14:nvContentPartPr>
              <p14:xfrm>
                <a:off x="8205253" y="483506"/>
                <a:ext cx="3693960" cy="1627200"/>
              </p14:xfrm>
            </p:contentPart>
          </mc:Choice>
          <mc:Fallback xmlns="">
            <p:pic>
              <p:nvPicPr>
                <p:cNvPr id="26" name="Ink 25">
                  <a:extLst>
                    <a:ext uri="{FF2B5EF4-FFF2-40B4-BE49-F238E27FC236}">
                      <a16:creationId xmlns:a16="http://schemas.microsoft.com/office/drawing/2014/main" id="{1131DB5B-59EF-EBAE-1D2E-7E45110A602D}"/>
                    </a:ext>
                  </a:extLst>
                </p:cNvPr>
                <p:cNvPicPr/>
                <p:nvPr/>
              </p:nvPicPr>
              <p:blipFill>
                <a:blip r:embed="rId89"/>
                <a:stretch>
                  <a:fillRect/>
                </a:stretch>
              </p:blipFill>
              <p:spPr>
                <a:xfrm>
                  <a:off x="8133253" y="339506"/>
                  <a:ext cx="3837600" cy="1914840"/>
                </a:xfrm>
                <a:prstGeom prst="rect">
                  <a:avLst/>
                </a:prstGeom>
              </p:spPr>
            </p:pic>
          </mc:Fallback>
        </mc:AlternateContent>
        <p:grpSp>
          <p:nvGrpSpPr>
            <p:cNvPr id="87" name="Group 86">
              <a:extLst>
                <a:ext uri="{FF2B5EF4-FFF2-40B4-BE49-F238E27FC236}">
                  <a16:creationId xmlns:a16="http://schemas.microsoft.com/office/drawing/2014/main" id="{39B756C8-E864-F56A-1464-D789AFA9C403}"/>
                </a:ext>
              </a:extLst>
            </p:cNvPr>
            <p:cNvGrpSpPr/>
            <p:nvPr/>
          </p:nvGrpSpPr>
          <p:grpSpPr>
            <a:xfrm>
              <a:off x="7328197" y="3868946"/>
              <a:ext cx="15480" cy="383040"/>
              <a:chOff x="7328197" y="3868946"/>
              <a:chExt cx="15480" cy="383040"/>
            </a:xfrm>
          </p:grpSpPr>
          <mc:AlternateContent xmlns:mc="http://schemas.openxmlformats.org/markup-compatibility/2006" xmlns:p14="http://schemas.microsoft.com/office/powerpoint/2010/main">
            <mc:Choice Requires="p14">
              <p:contentPart p14:bwMode="auto" r:id="rId90">
                <p14:nvContentPartPr>
                  <p14:cNvPr id="85" name="Ink 84">
                    <a:extLst>
                      <a:ext uri="{FF2B5EF4-FFF2-40B4-BE49-F238E27FC236}">
                        <a16:creationId xmlns:a16="http://schemas.microsoft.com/office/drawing/2014/main" id="{C864BD8C-48F3-2845-FA49-42958941289B}"/>
                      </a:ext>
                    </a:extLst>
                  </p14:cNvPr>
                  <p14:cNvContentPartPr/>
                  <p14:nvPr/>
                </p14:nvContentPartPr>
                <p14:xfrm>
                  <a:off x="7328197" y="3868946"/>
                  <a:ext cx="360" cy="360"/>
                </p14:xfrm>
              </p:contentPart>
            </mc:Choice>
            <mc:Fallback xmlns="">
              <p:pic>
                <p:nvPicPr>
                  <p:cNvPr id="85" name="Ink 84">
                    <a:extLst>
                      <a:ext uri="{FF2B5EF4-FFF2-40B4-BE49-F238E27FC236}">
                        <a16:creationId xmlns:a16="http://schemas.microsoft.com/office/drawing/2014/main" id="{C864BD8C-48F3-2845-FA49-42958941289B}"/>
                      </a:ext>
                    </a:extLst>
                  </p:cNvPr>
                  <p:cNvPicPr/>
                  <p:nvPr/>
                </p:nvPicPr>
                <p:blipFill>
                  <a:blip r:embed="rId81"/>
                  <a:stretch>
                    <a:fillRect/>
                  </a:stretch>
                </p:blipFill>
                <p:spPr>
                  <a:xfrm>
                    <a:off x="7265197" y="38063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6" name="Ink 85">
                    <a:extLst>
                      <a:ext uri="{FF2B5EF4-FFF2-40B4-BE49-F238E27FC236}">
                        <a16:creationId xmlns:a16="http://schemas.microsoft.com/office/drawing/2014/main" id="{662775E1-7E33-0AFE-CE2C-CFCC25F681FC}"/>
                      </a:ext>
                    </a:extLst>
                  </p14:cNvPr>
                  <p14:cNvContentPartPr/>
                  <p14:nvPr/>
                </p14:nvContentPartPr>
                <p14:xfrm>
                  <a:off x="7328197" y="3868946"/>
                  <a:ext cx="15480" cy="383040"/>
                </p14:xfrm>
              </p:contentPart>
            </mc:Choice>
            <mc:Fallback xmlns="">
              <p:pic>
                <p:nvPicPr>
                  <p:cNvPr id="86" name="Ink 85">
                    <a:extLst>
                      <a:ext uri="{FF2B5EF4-FFF2-40B4-BE49-F238E27FC236}">
                        <a16:creationId xmlns:a16="http://schemas.microsoft.com/office/drawing/2014/main" id="{662775E1-7E33-0AFE-CE2C-CFCC25F681FC}"/>
                      </a:ext>
                    </a:extLst>
                  </p:cNvPr>
                  <p:cNvPicPr/>
                  <p:nvPr/>
                </p:nvPicPr>
                <p:blipFill>
                  <a:blip r:embed="rId92"/>
                  <a:stretch>
                    <a:fillRect/>
                  </a:stretch>
                </p:blipFill>
                <p:spPr>
                  <a:xfrm>
                    <a:off x="7265197" y="3806306"/>
                    <a:ext cx="141120" cy="508680"/>
                  </a:xfrm>
                  <a:prstGeom prst="rect">
                    <a:avLst/>
                  </a:prstGeom>
                </p:spPr>
              </p:pic>
            </mc:Fallback>
          </mc:AlternateContent>
        </p:grpSp>
      </p:grpSp>
    </p:spTree>
    <p:extLst>
      <p:ext uri="{BB962C8B-B14F-4D97-AF65-F5344CB8AC3E}">
        <p14:creationId xmlns:p14="http://schemas.microsoft.com/office/powerpoint/2010/main" val="410019506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3E6C1-BD1B-C4A9-0539-1D5BEC831607}"/>
              </a:ext>
            </a:extLst>
          </p:cNvPr>
          <p:cNvSpPr>
            <a:spLocks noGrp="1"/>
          </p:cNvSpPr>
          <p:nvPr>
            <p:ph type="ctrTitle"/>
          </p:nvPr>
        </p:nvSpPr>
        <p:spPr>
          <a:xfrm>
            <a:off x="4448380" y="2798791"/>
            <a:ext cx="3291840" cy="1074151"/>
          </a:xfrm>
        </p:spPr>
        <p:txBody>
          <a:bodyPr anchor="b">
            <a:noAutofit/>
          </a:bodyPr>
          <a:lstStyle/>
          <a:p>
            <a:pPr algn="l"/>
            <a:r>
              <a:rPr lang="en-US" sz="7200" dirty="0"/>
              <a:t>Routing</a:t>
            </a:r>
          </a:p>
        </p:txBody>
      </p:sp>
    </p:spTree>
    <p:extLst>
      <p:ext uri="{BB962C8B-B14F-4D97-AF65-F5344CB8AC3E}">
        <p14:creationId xmlns:p14="http://schemas.microsoft.com/office/powerpoint/2010/main" val="159735539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F3443B9-11D4-3D49-6276-8AC90796BC70}"/>
              </a:ext>
            </a:extLst>
          </p:cNvPr>
          <p:cNvSpPr>
            <a:spLocks noGrp="1"/>
          </p:cNvSpPr>
          <p:nvPr>
            <p:ph idx="1"/>
          </p:nvPr>
        </p:nvSpPr>
        <p:spPr>
          <a:xfrm>
            <a:off x="439616" y="753940"/>
            <a:ext cx="10515600" cy="4872038"/>
          </a:xfrm>
          <a:custGeom>
            <a:avLst/>
            <a:gdLst>
              <a:gd name="connsiteX0" fmla="*/ 0 w 10515600"/>
              <a:gd name="connsiteY0" fmla="*/ 0 h 4872038"/>
              <a:gd name="connsiteX1" fmla="*/ 479044 w 10515600"/>
              <a:gd name="connsiteY1" fmla="*/ 0 h 4872038"/>
              <a:gd name="connsiteX2" fmla="*/ 852932 w 10515600"/>
              <a:gd name="connsiteY2" fmla="*/ 0 h 4872038"/>
              <a:gd name="connsiteX3" fmla="*/ 1437132 w 10515600"/>
              <a:gd name="connsiteY3" fmla="*/ 0 h 4872038"/>
              <a:gd name="connsiteX4" fmla="*/ 1705864 w 10515600"/>
              <a:gd name="connsiteY4" fmla="*/ 0 h 4872038"/>
              <a:gd name="connsiteX5" fmla="*/ 2079752 w 10515600"/>
              <a:gd name="connsiteY5" fmla="*/ 0 h 4872038"/>
              <a:gd name="connsiteX6" fmla="*/ 2348484 w 10515600"/>
              <a:gd name="connsiteY6" fmla="*/ 0 h 4872038"/>
              <a:gd name="connsiteX7" fmla="*/ 2827528 w 10515600"/>
              <a:gd name="connsiteY7" fmla="*/ 0 h 4872038"/>
              <a:gd name="connsiteX8" fmla="*/ 3306572 w 10515600"/>
              <a:gd name="connsiteY8" fmla="*/ 0 h 4872038"/>
              <a:gd name="connsiteX9" fmla="*/ 3575304 w 10515600"/>
              <a:gd name="connsiteY9" fmla="*/ 0 h 4872038"/>
              <a:gd name="connsiteX10" fmla="*/ 3844036 w 10515600"/>
              <a:gd name="connsiteY10" fmla="*/ 0 h 4872038"/>
              <a:gd name="connsiteX11" fmla="*/ 4533392 w 10515600"/>
              <a:gd name="connsiteY11" fmla="*/ 0 h 4872038"/>
              <a:gd name="connsiteX12" fmla="*/ 4802124 w 10515600"/>
              <a:gd name="connsiteY12" fmla="*/ 0 h 4872038"/>
              <a:gd name="connsiteX13" fmla="*/ 5070856 w 10515600"/>
              <a:gd name="connsiteY13" fmla="*/ 0 h 4872038"/>
              <a:gd name="connsiteX14" fmla="*/ 5444744 w 10515600"/>
              <a:gd name="connsiteY14" fmla="*/ 0 h 4872038"/>
              <a:gd name="connsiteX15" fmla="*/ 5923788 w 10515600"/>
              <a:gd name="connsiteY15" fmla="*/ 0 h 4872038"/>
              <a:gd name="connsiteX16" fmla="*/ 6718300 w 10515600"/>
              <a:gd name="connsiteY16" fmla="*/ 0 h 4872038"/>
              <a:gd name="connsiteX17" fmla="*/ 7407656 w 10515600"/>
              <a:gd name="connsiteY17" fmla="*/ 0 h 4872038"/>
              <a:gd name="connsiteX18" fmla="*/ 7886700 w 10515600"/>
              <a:gd name="connsiteY18" fmla="*/ 0 h 4872038"/>
              <a:gd name="connsiteX19" fmla="*/ 8365744 w 10515600"/>
              <a:gd name="connsiteY19" fmla="*/ 0 h 4872038"/>
              <a:gd name="connsiteX20" fmla="*/ 8739632 w 10515600"/>
              <a:gd name="connsiteY20" fmla="*/ 0 h 4872038"/>
              <a:gd name="connsiteX21" fmla="*/ 9534144 w 10515600"/>
              <a:gd name="connsiteY21" fmla="*/ 0 h 4872038"/>
              <a:gd name="connsiteX22" fmla="*/ 9802876 w 10515600"/>
              <a:gd name="connsiteY22" fmla="*/ 0 h 4872038"/>
              <a:gd name="connsiteX23" fmla="*/ 10515600 w 10515600"/>
              <a:gd name="connsiteY23" fmla="*/ 0 h 4872038"/>
              <a:gd name="connsiteX24" fmla="*/ 10515600 w 10515600"/>
              <a:gd name="connsiteY24" fmla="*/ 590058 h 4872038"/>
              <a:gd name="connsiteX25" fmla="*/ 10515600 w 10515600"/>
              <a:gd name="connsiteY25" fmla="*/ 1082675 h 4872038"/>
              <a:gd name="connsiteX26" fmla="*/ 10515600 w 10515600"/>
              <a:gd name="connsiteY26" fmla="*/ 1477852 h 4872038"/>
              <a:gd name="connsiteX27" fmla="*/ 10515600 w 10515600"/>
              <a:gd name="connsiteY27" fmla="*/ 2067909 h 4872038"/>
              <a:gd name="connsiteX28" fmla="*/ 10515600 w 10515600"/>
              <a:gd name="connsiteY28" fmla="*/ 2511806 h 4872038"/>
              <a:gd name="connsiteX29" fmla="*/ 10515600 w 10515600"/>
              <a:gd name="connsiteY29" fmla="*/ 3004423 h 4872038"/>
              <a:gd name="connsiteX30" fmla="*/ 10515600 w 10515600"/>
              <a:gd name="connsiteY30" fmla="*/ 3594481 h 4872038"/>
              <a:gd name="connsiteX31" fmla="*/ 10515600 w 10515600"/>
              <a:gd name="connsiteY31" fmla="*/ 4233260 h 4872038"/>
              <a:gd name="connsiteX32" fmla="*/ 10515600 w 10515600"/>
              <a:gd name="connsiteY32" fmla="*/ 4872038 h 4872038"/>
              <a:gd name="connsiteX33" fmla="*/ 9931400 w 10515600"/>
              <a:gd name="connsiteY33" fmla="*/ 4872038 h 4872038"/>
              <a:gd name="connsiteX34" fmla="*/ 9136888 w 10515600"/>
              <a:gd name="connsiteY34" fmla="*/ 4872038 h 4872038"/>
              <a:gd name="connsiteX35" fmla="*/ 8342376 w 10515600"/>
              <a:gd name="connsiteY35" fmla="*/ 4872038 h 4872038"/>
              <a:gd name="connsiteX36" fmla="*/ 7968488 w 10515600"/>
              <a:gd name="connsiteY36" fmla="*/ 4872038 h 4872038"/>
              <a:gd name="connsiteX37" fmla="*/ 7384288 w 10515600"/>
              <a:gd name="connsiteY37" fmla="*/ 4872038 h 4872038"/>
              <a:gd name="connsiteX38" fmla="*/ 7115556 w 10515600"/>
              <a:gd name="connsiteY38" fmla="*/ 4872038 h 4872038"/>
              <a:gd name="connsiteX39" fmla="*/ 6531356 w 10515600"/>
              <a:gd name="connsiteY39" fmla="*/ 4872038 h 4872038"/>
              <a:gd name="connsiteX40" fmla="*/ 5736844 w 10515600"/>
              <a:gd name="connsiteY40" fmla="*/ 4872038 h 4872038"/>
              <a:gd name="connsiteX41" fmla="*/ 5468112 w 10515600"/>
              <a:gd name="connsiteY41" fmla="*/ 4872038 h 4872038"/>
              <a:gd name="connsiteX42" fmla="*/ 4989068 w 10515600"/>
              <a:gd name="connsiteY42" fmla="*/ 4872038 h 4872038"/>
              <a:gd name="connsiteX43" fmla="*/ 4194556 w 10515600"/>
              <a:gd name="connsiteY43" fmla="*/ 4872038 h 4872038"/>
              <a:gd name="connsiteX44" fmla="*/ 3400044 w 10515600"/>
              <a:gd name="connsiteY44" fmla="*/ 4872038 h 4872038"/>
              <a:gd name="connsiteX45" fmla="*/ 2921000 w 10515600"/>
              <a:gd name="connsiteY45" fmla="*/ 4872038 h 4872038"/>
              <a:gd name="connsiteX46" fmla="*/ 2652268 w 10515600"/>
              <a:gd name="connsiteY46" fmla="*/ 4872038 h 4872038"/>
              <a:gd name="connsiteX47" fmla="*/ 1962912 w 10515600"/>
              <a:gd name="connsiteY47" fmla="*/ 4872038 h 4872038"/>
              <a:gd name="connsiteX48" fmla="*/ 1694180 w 10515600"/>
              <a:gd name="connsiteY48" fmla="*/ 4872038 h 4872038"/>
              <a:gd name="connsiteX49" fmla="*/ 1109980 w 10515600"/>
              <a:gd name="connsiteY49" fmla="*/ 4872038 h 4872038"/>
              <a:gd name="connsiteX50" fmla="*/ 630936 w 10515600"/>
              <a:gd name="connsiteY50" fmla="*/ 4872038 h 4872038"/>
              <a:gd name="connsiteX51" fmla="*/ 0 w 10515600"/>
              <a:gd name="connsiteY51" fmla="*/ 4872038 h 4872038"/>
              <a:gd name="connsiteX52" fmla="*/ 0 w 10515600"/>
              <a:gd name="connsiteY52" fmla="*/ 4379421 h 4872038"/>
              <a:gd name="connsiteX53" fmla="*/ 0 w 10515600"/>
              <a:gd name="connsiteY53" fmla="*/ 3838083 h 4872038"/>
              <a:gd name="connsiteX54" fmla="*/ 0 w 10515600"/>
              <a:gd name="connsiteY54" fmla="*/ 3248025 h 4872038"/>
              <a:gd name="connsiteX55" fmla="*/ 0 w 10515600"/>
              <a:gd name="connsiteY55" fmla="*/ 2609247 h 4872038"/>
              <a:gd name="connsiteX56" fmla="*/ 0 w 10515600"/>
              <a:gd name="connsiteY56" fmla="*/ 2165350 h 4872038"/>
              <a:gd name="connsiteX57" fmla="*/ 0 w 10515600"/>
              <a:gd name="connsiteY57" fmla="*/ 1624013 h 4872038"/>
              <a:gd name="connsiteX58" fmla="*/ 0 w 10515600"/>
              <a:gd name="connsiteY58" fmla="*/ 1033955 h 4872038"/>
              <a:gd name="connsiteX59" fmla="*/ 0 w 10515600"/>
              <a:gd name="connsiteY59" fmla="*/ 590058 h 4872038"/>
              <a:gd name="connsiteX60" fmla="*/ 0 w 10515600"/>
              <a:gd name="connsiteY60" fmla="*/ 0 h 487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515600" h="4872038" fill="none" extrusionOk="0">
                <a:moveTo>
                  <a:pt x="0" y="0"/>
                </a:moveTo>
                <a:cubicBezTo>
                  <a:pt x="134915" y="-48961"/>
                  <a:pt x="295196" y="39322"/>
                  <a:pt x="479044" y="0"/>
                </a:cubicBezTo>
                <a:cubicBezTo>
                  <a:pt x="662892" y="-39322"/>
                  <a:pt x="700540" y="31425"/>
                  <a:pt x="852932" y="0"/>
                </a:cubicBezTo>
                <a:cubicBezTo>
                  <a:pt x="1005324" y="-31425"/>
                  <a:pt x="1153717" y="23346"/>
                  <a:pt x="1437132" y="0"/>
                </a:cubicBezTo>
                <a:cubicBezTo>
                  <a:pt x="1720547" y="-23346"/>
                  <a:pt x="1635362" y="6745"/>
                  <a:pt x="1705864" y="0"/>
                </a:cubicBezTo>
                <a:cubicBezTo>
                  <a:pt x="1776366" y="-6745"/>
                  <a:pt x="1953281" y="40152"/>
                  <a:pt x="2079752" y="0"/>
                </a:cubicBezTo>
                <a:cubicBezTo>
                  <a:pt x="2206223" y="-40152"/>
                  <a:pt x="2225762" y="12490"/>
                  <a:pt x="2348484" y="0"/>
                </a:cubicBezTo>
                <a:cubicBezTo>
                  <a:pt x="2471206" y="-12490"/>
                  <a:pt x="2590272" y="16759"/>
                  <a:pt x="2827528" y="0"/>
                </a:cubicBezTo>
                <a:cubicBezTo>
                  <a:pt x="3064784" y="-16759"/>
                  <a:pt x="3071817" y="51486"/>
                  <a:pt x="3306572" y="0"/>
                </a:cubicBezTo>
                <a:cubicBezTo>
                  <a:pt x="3541327" y="-51486"/>
                  <a:pt x="3467831" y="22205"/>
                  <a:pt x="3575304" y="0"/>
                </a:cubicBezTo>
                <a:cubicBezTo>
                  <a:pt x="3682777" y="-22205"/>
                  <a:pt x="3765966" y="28420"/>
                  <a:pt x="3844036" y="0"/>
                </a:cubicBezTo>
                <a:cubicBezTo>
                  <a:pt x="3922106" y="-28420"/>
                  <a:pt x="4235279" y="9626"/>
                  <a:pt x="4533392" y="0"/>
                </a:cubicBezTo>
                <a:cubicBezTo>
                  <a:pt x="4831505" y="-9626"/>
                  <a:pt x="4692738" y="26614"/>
                  <a:pt x="4802124" y="0"/>
                </a:cubicBezTo>
                <a:cubicBezTo>
                  <a:pt x="4911510" y="-26614"/>
                  <a:pt x="4998368" y="24954"/>
                  <a:pt x="5070856" y="0"/>
                </a:cubicBezTo>
                <a:cubicBezTo>
                  <a:pt x="5143344" y="-24954"/>
                  <a:pt x="5265659" y="10779"/>
                  <a:pt x="5444744" y="0"/>
                </a:cubicBezTo>
                <a:cubicBezTo>
                  <a:pt x="5623829" y="-10779"/>
                  <a:pt x="5799451" y="28811"/>
                  <a:pt x="5923788" y="0"/>
                </a:cubicBezTo>
                <a:cubicBezTo>
                  <a:pt x="6048125" y="-28811"/>
                  <a:pt x="6488864" y="35021"/>
                  <a:pt x="6718300" y="0"/>
                </a:cubicBezTo>
                <a:cubicBezTo>
                  <a:pt x="6947736" y="-35021"/>
                  <a:pt x="7151198" y="12542"/>
                  <a:pt x="7407656" y="0"/>
                </a:cubicBezTo>
                <a:cubicBezTo>
                  <a:pt x="7664114" y="-12542"/>
                  <a:pt x="7668729" y="28934"/>
                  <a:pt x="7886700" y="0"/>
                </a:cubicBezTo>
                <a:cubicBezTo>
                  <a:pt x="8104671" y="-28934"/>
                  <a:pt x="8146459" y="39246"/>
                  <a:pt x="8365744" y="0"/>
                </a:cubicBezTo>
                <a:cubicBezTo>
                  <a:pt x="8585029" y="-39246"/>
                  <a:pt x="8600004" y="3419"/>
                  <a:pt x="8739632" y="0"/>
                </a:cubicBezTo>
                <a:cubicBezTo>
                  <a:pt x="8879260" y="-3419"/>
                  <a:pt x="9193627" y="93066"/>
                  <a:pt x="9534144" y="0"/>
                </a:cubicBezTo>
                <a:cubicBezTo>
                  <a:pt x="9874661" y="-93066"/>
                  <a:pt x="9702131" y="11433"/>
                  <a:pt x="9802876" y="0"/>
                </a:cubicBezTo>
                <a:cubicBezTo>
                  <a:pt x="9903621" y="-11433"/>
                  <a:pt x="10293010" y="30940"/>
                  <a:pt x="10515600" y="0"/>
                </a:cubicBezTo>
                <a:cubicBezTo>
                  <a:pt x="10531119" y="122810"/>
                  <a:pt x="10473657" y="319387"/>
                  <a:pt x="10515600" y="590058"/>
                </a:cubicBezTo>
                <a:cubicBezTo>
                  <a:pt x="10557543" y="860729"/>
                  <a:pt x="10490321" y="944163"/>
                  <a:pt x="10515600" y="1082675"/>
                </a:cubicBezTo>
                <a:cubicBezTo>
                  <a:pt x="10540879" y="1221187"/>
                  <a:pt x="10471228" y="1292837"/>
                  <a:pt x="10515600" y="1477852"/>
                </a:cubicBezTo>
                <a:cubicBezTo>
                  <a:pt x="10559972" y="1662867"/>
                  <a:pt x="10480888" y="1919163"/>
                  <a:pt x="10515600" y="2067909"/>
                </a:cubicBezTo>
                <a:cubicBezTo>
                  <a:pt x="10550312" y="2216655"/>
                  <a:pt x="10486294" y="2362027"/>
                  <a:pt x="10515600" y="2511806"/>
                </a:cubicBezTo>
                <a:cubicBezTo>
                  <a:pt x="10544906" y="2661585"/>
                  <a:pt x="10469470" y="2765897"/>
                  <a:pt x="10515600" y="3004423"/>
                </a:cubicBezTo>
                <a:cubicBezTo>
                  <a:pt x="10561730" y="3242949"/>
                  <a:pt x="10469553" y="3420500"/>
                  <a:pt x="10515600" y="3594481"/>
                </a:cubicBezTo>
                <a:cubicBezTo>
                  <a:pt x="10561647" y="3768462"/>
                  <a:pt x="10482471" y="4012731"/>
                  <a:pt x="10515600" y="4233260"/>
                </a:cubicBezTo>
                <a:cubicBezTo>
                  <a:pt x="10548729" y="4453789"/>
                  <a:pt x="10442242" y="4658567"/>
                  <a:pt x="10515600" y="4872038"/>
                </a:cubicBezTo>
                <a:cubicBezTo>
                  <a:pt x="10385131" y="4907472"/>
                  <a:pt x="10130587" y="4825066"/>
                  <a:pt x="9931400" y="4872038"/>
                </a:cubicBezTo>
                <a:cubicBezTo>
                  <a:pt x="9732213" y="4919010"/>
                  <a:pt x="9371473" y="4793289"/>
                  <a:pt x="9136888" y="4872038"/>
                </a:cubicBezTo>
                <a:cubicBezTo>
                  <a:pt x="8902303" y="4950787"/>
                  <a:pt x="8680148" y="4828822"/>
                  <a:pt x="8342376" y="4872038"/>
                </a:cubicBezTo>
                <a:cubicBezTo>
                  <a:pt x="8004604" y="4915254"/>
                  <a:pt x="8144689" y="4861425"/>
                  <a:pt x="7968488" y="4872038"/>
                </a:cubicBezTo>
                <a:cubicBezTo>
                  <a:pt x="7792287" y="4882651"/>
                  <a:pt x="7662837" y="4827847"/>
                  <a:pt x="7384288" y="4872038"/>
                </a:cubicBezTo>
                <a:cubicBezTo>
                  <a:pt x="7105739" y="4916229"/>
                  <a:pt x="7172194" y="4861552"/>
                  <a:pt x="7115556" y="4872038"/>
                </a:cubicBezTo>
                <a:cubicBezTo>
                  <a:pt x="7058918" y="4882524"/>
                  <a:pt x="6655228" y="4847079"/>
                  <a:pt x="6531356" y="4872038"/>
                </a:cubicBezTo>
                <a:cubicBezTo>
                  <a:pt x="6407484" y="4896997"/>
                  <a:pt x="6015064" y="4853885"/>
                  <a:pt x="5736844" y="4872038"/>
                </a:cubicBezTo>
                <a:cubicBezTo>
                  <a:pt x="5458624" y="4890191"/>
                  <a:pt x="5574631" y="4844376"/>
                  <a:pt x="5468112" y="4872038"/>
                </a:cubicBezTo>
                <a:cubicBezTo>
                  <a:pt x="5361593" y="4899700"/>
                  <a:pt x="5110567" y="4844592"/>
                  <a:pt x="4989068" y="4872038"/>
                </a:cubicBezTo>
                <a:cubicBezTo>
                  <a:pt x="4867569" y="4899484"/>
                  <a:pt x="4586228" y="4809943"/>
                  <a:pt x="4194556" y="4872038"/>
                </a:cubicBezTo>
                <a:cubicBezTo>
                  <a:pt x="3802884" y="4934133"/>
                  <a:pt x="3762173" y="4849653"/>
                  <a:pt x="3400044" y="4872038"/>
                </a:cubicBezTo>
                <a:cubicBezTo>
                  <a:pt x="3037915" y="4894423"/>
                  <a:pt x="3156171" y="4828307"/>
                  <a:pt x="2921000" y="4872038"/>
                </a:cubicBezTo>
                <a:cubicBezTo>
                  <a:pt x="2685829" y="4915769"/>
                  <a:pt x="2749167" y="4857452"/>
                  <a:pt x="2652268" y="4872038"/>
                </a:cubicBezTo>
                <a:cubicBezTo>
                  <a:pt x="2555369" y="4886624"/>
                  <a:pt x="2120940" y="4834598"/>
                  <a:pt x="1962912" y="4872038"/>
                </a:cubicBezTo>
                <a:cubicBezTo>
                  <a:pt x="1804884" y="4909478"/>
                  <a:pt x="1750348" y="4851887"/>
                  <a:pt x="1694180" y="4872038"/>
                </a:cubicBezTo>
                <a:cubicBezTo>
                  <a:pt x="1638012" y="4892189"/>
                  <a:pt x="1312793" y="4857208"/>
                  <a:pt x="1109980" y="4872038"/>
                </a:cubicBezTo>
                <a:cubicBezTo>
                  <a:pt x="907167" y="4886868"/>
                  <a:pt x="859218" y="4847844"/>
                  <a:pt x="630936" y="4872038"/>
                </a:cubicBezTo>
                <a:cubicBezTo>
                  <a:pt x="402654" y="4896232"/>
                  <a:pt x="224713" y="4866558"/>
                  <a:pt x="0" y="4872038"/>
                </a:cubicBezTo>
                <a:cubicBezTo>
                  <a:pt x="-32454" y="4715080"/>
                  <a:pt x="58331" y="4552312"/>
                  <a:pt x="0" y="4379421"/>
                </a:cubicBezTo>
                <a:cubicBezTo>
                  <a:pt x="-58331" y="4206530"/>
                  <a:pt x="11524" y="4040336"/>
                  <a:pt x="0" y="3838083"/>
                </a:cubicBezTo>
                <a:cubicBezTo>
                  <a:pt x="-11524" y="3635830"/>
                  <a:pt x="53109" y="3434102"/>
                  <a:pt x="0" y="3248025"/>
                </a:cubicBezTo>
                <a:cubicBezTo>
                  <a:pt x="-53109" y="3061948"/>
                  <a:pt x="43114" y="2740501"/>
                  <a:pt x="0" y="2609247"/>
                </a:cubicBezTo>
                <a:cubicBezTo>
                  <a:pt x="-43114" y="2477993"/>
                  <a:pt x="26002" y="2359096"/>
                  <a:pt x="0" y="2165350"/>
                </a:cubicBezTo>
                <a:cubicBezTo>
                  <a:pt x="-26002" y="1971604"/>
                  <a:pt x="26623" y="1804073"/>
                  <a:pt x="0" y="1624013"/>
                </a:cubicBezTo>
                <a:cubicBezTo>
                  <a:pt x="-26623" y="1443953"/>
                  <a:pt x="9330" y="1257225"/>
                  <a:pt x="0" y="1033955"/>
                </a:cubicBezTo>
                <a:cubicBezTo>
                  <a:pt x="-9330" y="810685"/>
                  <a:pt x="40541" y="794803"/>
                  <a:pt x="0" y="590058"/>
                </a:cubicBezTo>
                <a:cubicBezTo>
                  <a:pt x="-40541" y="385313"/>
                  <a:pt x="21809" y="229789"/>
                  <a:pt x="0" y="0"/>
                </a:cubicBezTo>
                <a:close/>
              </a:path>
              <a:path w="10515600" h="4872038" stroke="0" extrusionOk="0">
                <a:moveTo>
                  <a:pt x="0" y="0"/>
                </a:moveTo>
                <a:cubicBezTo>
                  <a:pt x="134126" y="-8920"/>
                  <a:pt x="322468" y="36632"/>
                  <a:pt x="479044" y="0"/>
                </a:cubicBezTo>
                <a:cubicBezTo>
                  <a:pt x="635620" y="-36632"/>
                  <a:pt x="995238" y="40844"/>
                  <a:pt x="1168400" y="0"/>
                </a:cubicBezTo>
                <a:cubicBezTo>
                  <a:pt x="1341562" y="-40844"/>
                  <a:pt x="1314051" y="22666"/>
                  <a:pt x="1437132" y="0"/>
                </a:cubicBezTo>
                <a:cubicBezTo>
                  <a:pt x="1560213" y="-22666"/>
                  <a:pt x="1636808" y="35382"/>
                  <a:pt x="1811020" y="0"/>
                </a:cubicBezTo>
                <a:cubicBezTo>
                  <a:pt x="1985232" y="-35382"/>
                  <a:pt x="2303873" y="81034"/>
                  <a:pt x="2605532" y="0"/>
                </a:cubicBezTo>
                <a:cubicBezTo>
                  <a:pt x="2907191" y="-81034"/>
                  <a:pt x="3133724" y="7043"/>
                  <a:pt x="3294888" y="0"/>
                </a:cubicBezTo>
                <a:cubicBezTo>
                  <a:pt x="3456052" y="-7043"/>
                  <a:pt x="3615513" y="18295"/>
                  <a:pt x="3773932" y="0"/>
                </a:cubicBezTo>
                <a:cubicBezTo>
                  <a:pt x="3932351" y="-18295"/>
                  <a:pt x="4125474" y="34371"/>
                  <a:pt x="4358132" y="0"/>
                </a:cubicBezTo>
                <a:cubicBezTo>
                  <a:pt x="4590790" y="-34371"/>
                  <a:pt x="4546719" y="30530"/>
                  <a:pt x="4626864" y="0"/>
                </a:cubicBezTo>
                <a:cubicBezTo>
                  <a:pt x="4707009" y="-30530"/>
                  <a:pt x="4982798" y="55483"/>
                  <a:pt x="5211064" y="0"/>
                </a:cubicBezTo>
                <a:cubicBezTo>
                  <a:pt x="5439330" y="-55483"/>
                  <a:pt x="5834699" y="41893"/>
                  <a:pt x="6005576" y="0"/>
                </a:cubicBezTo>
                <a:cubicBezTo>
                  <a:pt x="6176453" y="-41893"/>
                  <a:pt x="6354188" y="30224"/>
                  <a:pt x="6484620" y="0"/>
                </a:cubicBezTo>
                <a:cubicBezTo>
                  <a:pt x="6615052" y="-30224"/>
                  <a:pt x="6928227" y="92290"/>
                  <a:pt x="7279132" y="0"/>
                </a:cubicBezTo>
                <a:cubicBezTo>
                  <a:pt x="7630037" y="-92290"/>
                  <a:pt x="7461872" y="16606"/>
                  <a:pt x="7547864" y="0"/>
                </a:cubicBezTo>
                <a:cubicBezTo>
                  <a:pt x="7633856" y="-16606"/>
                  <a:pt x="7746290" y="25749"/>
                  <a:pt x="7921752" y="0"/>
                </a:cubicBezTo>
                <a:cubicBezTo>
                  <a:pt x="8097214" y="-25749"/>
                  <a:pt x="8339723" y="78052"/>
                  <a:pt x="8716264" y="0"/>
                </a:cubicBezTo>
                <a:cubicBezTo>
                  <a:pt x="9092805" y="-78052"/>
                  <a:pt x="8990727" y="32915"/>
                  <a:pt x="9195308" y="0"/>
                </a:cubicBezTo>
                <a:cubicBezTo>
                  <a:pt x="9399889" y="-32915"/>
                  <a:pt x="9397218" y="26131"/>
                  <a:pt x="9569196" y="0"/>
                </a:cubicBezTo>
                <a:cubicBezTo>
                  <a:pt x="9741174" y="-26131"/>
                  <a:pt x="10058394" y="58189"/>
                  <a:pt x="10515600" y="0"/>
                </a:cubicBezTo>
                <a:cubicBezTo>
                  <a:pt x="10547175" y="103475"/>
                  <a:pt x="10497776" y="282367"/>
                  <a:pt x="10515600" y="443897"/>
                </a:cubicBezTo>
                <a:cubicBezTo>
                  <a:pt x="10533424" y="605427"/>
                  <a:pt x="10505715" y="750560"/>
                  <a:pt x="10515600" y="936514"/>
                </a:cubicBezTo>
                <a:cubicBezTo>
                  <a:pt x="10525485" y="1122468"/>
                  <a:pt x="10477960" y="1167457"/>
                  <a:pt x="10515600" y="1331690"/>
                </a:cubicBezTo>
                <a:cubicBezTo>
                  <a:pt x="10553240" y="1495923"/>
                  <a:pt x="10464392" y="1639938"/>
                  <a:pt x="10515600" y="1921748"/>
                </a:cubicBezTo>
                <a:cubicBezTo>
                  <a:pt x="10566808" y="2203558"/>
                  <a:pt x="10502499" y="2207752"/>
                  <a:pt x="10515600" y="2365645"/>
                </a:cubicBezTo>
                <a:cubicBezTo>
                  <a:pt x="10528701" y="2523538"/>
                  <a:pt x="10488785" y="2706988"/>
                  <a:pt x="10515600" y="2858262"/>
                </a:cubicBezTo>
                <a:cubicBezTo>
                  <a:pt x="10542415" y="3009536"/>
                  <a:pt x="10485979" y="3183921"/>
                  <a:pt x="10515600" y="3497041"/>
                </a:cubicBezTo>
                <a:cubicBezTo>
                  <a:pt x="10545221" y="3810161"/>
                  <a:pt x="10508980" y="3893864"/>
                  <a:pt x="10515600" y="4038378"/>
                </a:cubicBezTo>
                <a:cubicBezTo>
                  <a:pt x="10522220" y="4182892"/>
                  <a:pt x="10418170" y="4485778"/>
                  <a:pt x="10515600" y="4872038"/>
                </a:cubicBezTo>
                <a:cubicBezTo>
                  <a:pt x="10252124" y="4935262"/>
                  <a:pt x="10187691" y="4838015"/>
                  <a:pt x="9931400" y="4872038"/>
                </a:cubicBezTo>
                <a:cubicBezTo>
                  <a:pt x="9675109" y="4906061"/>
                  <a:pt x="9574979" y="4826234"/>
                  <a:pt x="9347200" y="4872038"/>
                </a:cubicBezTo>
                <a:cubicBezTo>
                  <a:pt x="9119421" y="4917842"/>
                  <a:pt x="8978290" y="4866269"/>
                  <a:pt x="8657844" y="4872038"/>
                </a:cubicBezTo>
                <a:cubicBezTo>
                  <a:pt x="8337398" y="4877807"/>
                  <a:pt x="8501020" y="4861151"/>
                  <a:pt x="8389112" y="4872038"/>
                </a:cubicBezTo>
                <a:cubicBezTo>
                  <a:pt x="8277204" y="4882925"/>
                  <a:pt x="8201951" y="4869757"/>
                  <a:pt x="8120380" y="4872038"/>
                </a:cubicBezTo>
                <a:cubicBezTo>
                  <a:pt x="8038809" y="4874319"/>
                  <a:pt x="7970475" y="4864400"/>
                  <a:pt x="7851648" y="4872038"/>
                </a:cubicBezTo>
                <a:cubicBezTo>
                  <a:pt x="7732821" y="4879676"/>
                  <a:pt x="7573679" y="4840431"/>
                  <a:pt x="7477760" y="4872038"/>
                </a:cubicBezTo>
                <a:cubicBezTo>
                  <a:pt x="7381841" y="4903645"/>
                  <a:pt x="7080748" y="4789399"/>
                  <a:pt x="6788404" y="4872038"/>
                </a:cubicBezTo>
                <a:cubicBezTo>
                  <a:pt x="6496060" y="4954677"/>
                  <a:pt x="6206816" y="4802975"/>
                  <a:pt x="5993892" y="4872038"/>
                </a:cubicBezTo>
                <a:cubicBezTo>
                  <a:pt x="5780968" y="4941101"/>
                  <a:pt x="5721314" y="4852532"/>
                  <a:pt x="5620004" y="4872038"/>
                </a:cubicBezTo>
                <a:cubicBezTo>
                  <a:pt x="5518694" y="4891544"/>
                  <a:pt x="5322985" y="4863345"/>
                  <a:pt x="5140960" y="4872038"/>
                </a:cubicBezTo>
                <a:cubicBezTo>
                  <a:pt x="4958935" y="4880731"/>
                  <a:pt x="4960825" y="4840157"/>
                  <a:pt x="4872228" y="4872038"/>
                </a:cubicBezTo>
                <a:cubicBezTo>
                  <a:pt x="4783631" y="4903919"/>
                  <a:pt x="4654711" y="4846596"/>
                  <a:pt x="4498340" y="4872038"/>
                </a:cubicBezTo>
                <a:cubicBezTo>
                  <a:pt x="4341969" y="4897480"/>
                  <a:pt x="3895190" y="4834290"/>
                  <a:pt x="3703828" y="4872038"/>
                </a:cubicBezTo>
                <a:cubicBezTo>
                  <a:pt x="3512466" y="4909786"/>
                  <a:pt x="3446113" y="4830338"/>
                  <a:pt x="3329940" y="4872038"/>
                </a:cubicBezTo>
                <a:cubicBezTo>
                  <a:pt x="3213767" y="4913738"/>
                  <a:pt x="2705625" y="4778080"/>
                  <a:pt x="2535428" y="4872038"/>
                </a:cubicBezTo>
                <a:cubicBezTo>
                  <a:pt x="2365231" y="4965996"/>
                  <a:pt x="2171029" y="4837595"/>
                  <a:pt x="2056384" y="4872038"/>
                </a:cubicBezTo>
                <a:cubicBezTo>
                  <a:pt x="1941739" y="4906481"/>
                  <a:pt x="1733044" y="4839571"/>
                  <a:pt x="1577340" y="4872038"/>
                </a:cubicBezTo>
                <a:cubicBezTo>
                  <a:pt x="1421636" y="4904505"/>
                  <a:pt x="1166063" y="4870521"/>
                  <a:pt x="782828" y="4872038"/>
                </a:cubicBezTo>
                <a:cubicBezTo>
                  <a:pt x="399593" y="4873555"/>
                  <a:pt x="249456" y="4860779"/>
                  <a:pt x="0" y="4872038"/>
                </a:cubicBezTo>
                <a:cubicBezTo>
                  <a:pt x="-35144" y="4739998"/>
                  <a:pt x="11434" y="4621994"/>
                  <a:pt x="0" y="4476862"/>
                </a:cubicBezTo>
                <a:cubicBezTo>
                  <a:pt x="-11434" y="4331730"/>
                  <a:pt x="41805" y="4152658"/>
                  <a:pt x="0" y="3984244"/>
                </a:cubicBezTo>
                <a:cubicBezTo>
                  <a:pt x="-41805" y="3815830"/>
                  <a:pt x="28293" y="3716504"/>
                  <a:pt x="0" y="3491627"/>
                </a:cubicBezTo>
                <a:cubicBezTo>
                  <a:pt x="-28293" y="3266750"/>
                  <a:pt x="35289" y="3044793"/>
                  <a:pt x="0" y="2901569"/>
                </a:cubicBezTo>
                <a:cubicBezTo>
                  <a:pt x="-35289" y="2758345"/>
                  <a:pt x="45866" y="2574681"/>
                  <a:pt x="0" y="2457673"/>
                </a:cubicBezTo>
                <a:cubicBezTo>
                  <a:pt x="-45866" y="2340665"/>
                  <a:pt x="40859" y="2114430"/>
                  <a:pt x="0" y="1916335"/>
                </a:cubicBezTo>
                <a:cubicBezTo>
                  <a:pt x="-40859" y="1718240"/>
                  <a:pt x="24466" y="1437194"/>
                  <a:pt x="0" y="1277557"/>
                </a:cubicBezTo>
                <a:cubicBezTo>
                  <a:pt x="-24466" y="1117920"/>
                  <a:pt x="20021" y="995249"/>
                  <a:pt x="0" y="833660"/>
                </a:cubicBezTo>
                <a:cubicBezTo>
                  <a:pt x="-20021" y="672071"/>
                  <a:pt x="36888" y="316596"/>
                  <a:pt x="0" y="0"/>
                </a:cubicBezTo>
                <a:close/>
              </a:path>
            </a:pathLst>
          </a:custGeom>
          <a:solidFill>
            <a:schemeClr val="bg1"/>
          </a:solidFill>
          <a:ln>
            <a:noFill/>
            <a:extLst>
              <a:ext uri="{C807C97D-BFC1-408E-A445-0C87EB9F89A2}">
                <ask:lineSketchStyleProps xmlns:ask="http://schemas.microsoft.com/office/drawing/2018/sketchyshapes" sd="2391604096">
                  <ask:type>
                    <ask:lineSketchScribble/>
                  </ask:type>
                </ask:lineSketchStyleProps>
              </a:ext>
            </a:extLst>
          </a:ln>
          <a:effectLst/>
        </p:spPr>
        <p:txBody>
          <a:bodyPr/>
          <a:lstStyle/>
          <a:p>
            <a:pPr algn="l" rtl="0"/>
            <a:r>
              <a:rPr lang="en-US" dirty="0"/>
              <a:t>Routing is a process of selecting path along which the data can be transferred from source to the destination. Routing is performed by a special device known as a router.</a:t>
            </a:r>
          </a:p>
          <a:p>
            <a:pPr algn="l" rtl="0"/>
            <a:r>
              <a:rPr lang="en-US" dirty="0"/>
              <a:t>Forming routing tables using routing protocols(</a:t>
            </a:r>
            <a:r>
              <a:rPr lang="en-US" dirty="0" err="1"/>
              <a:t>RIP,ospf,etc</a:t>
            </a:r>
            <a:r>
              <a:rPr lang="en-US" dirty="0"/>
              <a:t>…) ,and forwarding by compare destination IP in routing table is the process of routing.</a:t>
            </a:r>
          </a:p>
          <a:p>
            <a:endParaRPr lang="en-US" dirty="0"/>
          </a:p>
          <a:p>
            <a:pPr algn="l" rtl="0"/>
            <a:r>
              <a:rPr lang="en-US" dirty="0"/>
              <a:t>Routing is 2 types:</a:t>
            </a:r>
          </a:p>
          <a:p>
            <a:endParaRPr lang="en-US" dirty="0"/>
          </a:p>
          <a:p>
            <a:endParaRPr lang="en-US" dirty="0"/>
          </a:p>
          <a:p>
            <a:endParaRPr lang="en-US" dirty="0"/>
          </a:p>
          <a:p>
            <a:endParaRPr lang="en-US" dirty="0"/>
          </a:p>
          <a:p>
            <a:endParaRPr lang="ar-EG" dirty="0"/>
          </a:p>
        </p:txBody>
      </p:sp>
      <p:graphicFrame>
        <p:nvGraphicFramePr>
          <p:cNvPr id="6" name="Diagram 5">
            <a:extLst>
              <a:ext uri="{FF2B5EF4-FFF2-40B4-BE49-F238E27FC236}">
                <a16:creationId xmlns:a16="http://schemas.microsoft.com/office/drawing/2014/main" id="{56DA89B9-CE2B-9C61-2BBD-C72A63E08DB3}"/>
              </a:ext>
            </a:extLst>
          </p:cNvPr>
          <p:cNvGraphicFramePr/>
          <p:nvPr>
            <p:extLst>
              <p:ext uri="{D42A27DB-BD31-4B8C-83A1-F6EECF244321}">
                <p14:modId xmlns:p14="http://schemas.microsoft.com/office/powerpoint/2010/main" val="3636821750"/>
              </p:ext>
            </p:extLst>
          </p:nvPr>
        </p:nvGraphicFramePr>
        <p:xfrm>
          <a:off x="2631148" y="3445497"/>
          <a:ext cx="8657467" cy="2120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16460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605BA-49BB-CB8A-EC3A-FCE743A0DE33}"/>
              </a:ext>
            </a:extLst>
          </p:cNvPr>
          <p:cNvSpPr>
            <a:spLocks noGrp="1"/>
          </p:cNvSpPr>
          <p:nvPr>
            <p:ph type="title"/>
          </p:nvPr>
        </p:nvSpPr>
        <p:spPr>
          <a:xfrm>
            <a:off x="838200" y="365125"/>
            <a:ext cx="10515600" cy="873125"/>
          </a:xfrm>
          <a:custGeom>
            <a:avLst/>
            <a:gdLst>
              <a:gd name="connsiteX0" fmla="*/ 0 w 10515600"/>
              <a:gd name="connsiteY0" fmla="*/ 0 h 873125"/>
              <a:gd name="connsiteX1" fmla="*/ 373888 w 10515600"/>
              <a:gd name="connsiteY1" fmla="*/ 0 h 873125"/>
              <a:gd name="connsiteX2" fmla="*/ 852932 w 10515600"/>
              <a:gd name="connsiteY2" fmla="*/ 0 h 873125"/>
              <a:gd name="connsiteX3" fmla="*/ 1437132 w 10515600"/>
              <a:gd name="connsiteY3" fmla="*/ 0 h 873125"/>
              <a:gd name="connsiteX4" fmla="*/ 1811020 w 10515600"/>
              <a:gd name="connsiteY4" fmla="*/ 0 h 873125"/>
              <a:gd name="connsiteX5" fmla="*/ 2395220 w 10515600"/>
              <a:gd name="connsiteY5" fmla="*/ 0 h 873125"/>
              <a:gd name="connsiteX6" fmla="*/ 2874264 w 10515600"/>
              <a:gd name="connsiteY6" fmla="*/ 0 h 873125"/>
              <a:gd name="connsiteX7" fmla="*/ 3142996 w 10515600"/>
              <a:gd name="connsiteY7" fmla="*/ 0 h 873125"/>
              <a:gd name="connsiteX8" fmla="*/ 3727196 w 10515600"/>
              <a:gd name="connsiteY8" fmla="*/ 0 h 873125"/>
              <a:gd name="connsiteX9" fmla="*/ 4206240 w 10515600"/>
              <a:gd name="connsiteY9" fmla="*/ 0 h 873125"/>
              <a:gd name="connsiteX10" fmla="*/ 4685284 w 10515600"/>
              <a:gd name="connsiteY10" fmla="*/ 0 h 873125"/>
              <a:gd name="connsiteX11" fmla="*/ 5164328 w 10515600"/>
              <a:gd name="connsiteY11" fmla="*/ 0 h 873125"/>
              <a:gd name="connsiteX12" fmla="*/ 5748528 w 10515600"/>
              <a:gd name="connsiteY12" fmla="*/ 0 h 873125"/>
              <a:gd name="connsiteX13" fmla="*/ 6437884 w 10515600"/>
              <a:gd name="connsiteY13" fmla="*/ 0 h 873125"/>
              <a:gd name="connsiteX14" fmla="*/ 7127240 w 10515600"/>
              <a:gd name="connsiteY14" fmla="*/ 0 h 873125"/>
              <a:gd name="connsiteX15" fmla="*/ 7501128 w 10515600"/>
              <a:gd name="connsiteY15" fmla="*/ 0 h 873125"/>
              <a:gd name="connsiteX16" fmla="*/ 8295640 w 10515600"/>
              <a:gd name="connsiteY16" fmla="*/ 0 h 873125"/>
              <a:gd name="connsiteX17" fmla="*/ 8774684 w 10515600"/>
              <a:gd name="connsiteY17" fmla="*/ 0 h 873125"/>
              <a:gd name="connsiteX18" fmla="*/ 9148572 w 10515600"/>
              <a:gd name="connsiteY18" fmla="*/ 0 h 873125"/>
              <a:gd name="connsiteX19" fmla="*/ 9627616 w 10515600"/>
              <a:gd name="connsiteY19" fmla="*/ 0 h 873125"/>
              <a:gd name="connsiteX20" fmla="*/ 10515600 w 10515600"/>
              <a:gd name="connsiteY20" fmla="*/ 0 h 873125"/>
              <a:gd name="connsiteX21" fmla="*/ 10515600 w 10515600"/>
              <a:gd name="connsiteY21" fmla="*/ 454025 h 873125"/>
              <a:gd name="connsiteX22" fmla="*/ 10515600 w 10515600"/>
              <a:gd name="connsiteY22" fmla="*/ 873125 h 873125"/>
              <a:gd name="connsiteX23" fmla="*/ 9826244 w 10515600"/>
              <a:gd name="connsiteY23" fmla="*/ 873125 h 873125"/>
              <a:gd name="connsiteX24" fmla="*/ 9452356 w 10515600"/>
              <a:gd name="connsiteY24" fmla="*/ 873125 h 873125"/>
              <a:gd name="connsiteX25" fmla="*/ 8868156 w 10515600"/>
              <a:gd name="connsiteY25" fmla="*/ 873125 h 873125"/>
              <a:gd name="connsiteX26" fmla="*/ 8073644 w 10515600"/>
              <a:gd name="connsiteY26" fmla="*/ 873125 h 873125"/>
              <a:gd name="connsiteX27" fmla="*/ 7699756 w 10515600"/>
              <a:gd name="connsiteY27" fmla="*/ 873125 h 873125"/>
              <a:gd name="connsiteX28" fmla="*/ 7115556 w 10515600"/>
              <a:gd name="connsiteY28" fmla="*/ 873125 h 873125"/>
              <a:gd name="connsiteX29" fmla="*/ 6531356 w 10515600"/>
              <a:gd name="connsiteY29" fmla="*/ 873125 h 873125"/>
              <a:gd name="connsiteX30" fmla="*/ 6157468 w 10515600"/>
              <a:gd name="connsiteY30" fmla="*/ 873125 h 873125"/>
              <a:gd name="connsiteX31" fmla="*/ 5573268 w 10515600"/>
              <a:gd name="connsiteY31" fmla="*/ 873125 h 873125"/>
              <a:gd name="connsiteX32" fmla="*/ 4883912 w 10515600"/>
              <a:gd name="connsiteY32" fmla="*/ 873125 h 873125"/>
              <a:gd name="connsiteX33" fmla="*/ 4299712 w 10515600"/>
              <a:gd name="connsiteY33" fmla="*/ 873125 h 873125"/>
              <a:gd name="connsiteX34" fmla="*/ 3505200 w 10515600"/>
              <a:gd name="connsiteY34" fmla="*/ 873125 h 873125"/>
              <a:gd name="connsiteX35" fmla="*/ 2815844 w 10515600"/>
              <a:gd name="connsiteY35" fmla="*/ 873125 h 873125"/>
              <a:gd name="connsiteX36" fmla="*/ 2441956 w 10515600"/>
              <a:gd name="connsiteY36" fmla="*/ 873125 h 873125"/>
              <a:gd name="connsiteX37" fmla="*/ 1857756 w 10515600"/>
              <a:gd name="connsiteY37" fmla="*/ 873125 h 873125"/>
              <a:gd name="connsiteX38" fmla="*/ 1168400 w 10515600"/>
              <a:gd name="connsiteY38" fmla="*/ 873125 h 873125"/>
              <a:gd name="connsiteX39" fmla="*/ 584200 w 10515600"/>
              <a:gd name="connsiteY39" fmla="*/ 873125 h 873125"/>
              <a:gd name="connsiteX40" fmla="*/ 0 w 10515600"/>
              <a:gd name="connsiteY40" fmla="*/ 873125 h 873125"/>
              <a:gd name="connsiteX41" fmla="*/ 0 w 10515600"/>
              <a:gd name="connsiteY41" fmla="*/ 454025 h 873125"/>
              <a:gd name="connsiteX42" fmla="*/ 0 w 10515600"/>
              <a:gd name="connsiteY42"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15600" h="873125" fill="none" extrusionOk="0">
                <a:moveTo>
                  <a:pt x="0" y="0"/>
                </a:moveTo>
                <a:cubicBezTo>
                  <a:pt x="112652" y="-36191"/>
                  <a:pt x="263480" y="21208"/>
                  <a:pt x="373888" y="0"/>
                </a:cubicBezTo>
                <a:cubicBezTo>
                  <a:pt x="484296" y="-21208"/>
                  <a:pt x="727018" y="5649"/>
                  <a:pt x="852932" y="0"/>
                </a:cubicBezTo>
                <a:cubicBezTo>
                  <a:pt x="978846" y="-5649"/>
                  <a:pt x="1163834" y="31095"/>
                  <a:pt x="1437132" y="0"/>
                </a:cubicBezTo>
                <a:cubicBezTo>
                  <a:pt x="1710430" y="-31095"/>
                  <a:pt x="1632535" y="2283"/>
                  <a:pt x="1811020" y="0"/>
                </a:cubicBezTo>
                <a:cubicBezTo>
                  <a:pt x="1989505" y="-2283"/>
                  <a:pt x="2127158" y="4146"/>
                  <a:pt x="2395220" y="0"/>
                </a:cubicBezTo>
                <a:cubicBezTo>
                  <a:pt x="2663282" y="-4146"/>
                  <a:pt x="2682670" y="22894"/>
                  <a:pt x="2874264" y="0"/>
                </a:cubicBezTo>
                <a:cubicBezTo>
                  <a:pt x="3065858" y="-22894"/>
                  <a:pt x="3067404" y="5484"/>
                  <a:pt x="3142996" y="0"/>
                </a:cubicBezTo>
                <a:cubicBezTo>
                  <a:pt x="3218588" y="-5484"/>
                  <a:pt x="3442095" y="52145"/>
                  <a:pt x="3727196" y="0"/>
                </a:cubicBezTo>
                <a:cubicBezTo>
                  <a:pt x="4012297" y="-52145"/>
                  <a:pt x="4052372" y="14171"/>
                  <a:pt x="4206240" y="0"/>
                </a:cubicBezTo>
                <a:cubicBezTo>
                  <a:pt x="4360108" y="-14171"/>
                  <a:pt x="4513021" y="42015"/>
                  <a:pt x="4685284" y="0"/>
                </a:cubicBezTo>
                <a:cubicBezTo>
                  <a:pt x="4857547" y="-42015"/>
                  <a:pt x="4984494" y="31619"/>
                  <a:pt x="5164328" y="0"/>
                </a:cubicBezTo>
                <a:cubicBezTo>
                  <a:pt x="5344162" y="-31619"/>
                  <a:pt x="5524601" y="37242"/>
                  <a:pt x="5748528" y="0"/>
                </a:cubicBezTo>
                <a:cubicBezTo>
                  <a:pt x="5972455" y="-37242"/>
                  <a:pt x="6250231" y="54616"/>
                  <a:pt x="6437884" y="0"/>
                </a:cubicBezTo>
                <a:cubicBezTo>
                  <a:pt x="6625537" y="-54616"/>
                  <a:pt x="6805994" y="64472"/>
                  <a:pt x="7127240" y="0"/>
                </a:cubicBezTo>
                <a:cubicBezTo>
                  <a:pt x="7448486" y="-64472"/>
                  <a:pt x="7383647" y="15470"/>
                  <a:pt x="7501128" y="0"/>
                </a:cubicBezTo>
                <a:cubicBezTo>
                  <a:pt x="7618609" y="-15470"/>
                  <a:pt x="8016841" y="82956"/>
                  <a:pt x="8295640" y="0"/>
                </a:cubicBezTo>
                <a:cubicBezTo>
                  <a:pt x="8574439" y="-82956"/>
                  <a:pt x="8643517" y="18758"/>
                  <a:pt x="8774684" y="0"/>
                </a:cubicBezTo>
                <a:cubicBezTo>
                  <a:pt x="8905851" y="-18758"/>
                  <a:pt x="9008844" y="37776"/>
                  <a:pt x="9148572" y="0"/>
                </a:cubicBezTo>
                <a:cubicBezTo>
                  <a:pt x="9288300" y="-37776"/>
                  <a:pt x="9430930" y="50949"/>
                  <a:pt x="9627616" y="0"/>
                </a:cubicBezTo>
                <a:cubicBezTo>
                  <a:pt x="9824302" y="-50949"/>
                  <a:pt x="10164652" y="106276"/>
                  <a:pt x="10515600" y="0"/>
                </a:cubicBezTo>
                <a:cubicBezTo>
                  <a:pt x="10519832" y="140304"/>
                  <a:pt x="10464270" y="282921"/>
                  <a:pt x="10515600" y="454025"/>
                </a:cubicBezTo>
                <a:cubicBezTo>
                  <a:pt x="10566930" y="625130"/>
                  <a:pt x="10489697" y="750968"/>
                  <a:pt x="10515600" y="873125"/>
                </a:cubicBezTo>
                <a:cubicBezTo>
                  <a:pt x="10197606" y="952132"/>
                  <a:pt x="10129660" y="827966"/>
                  <a:pt x="9826244" y="873125"/>
                </a:cubicBezTo>
                <a:cubicBezTo>
                  <a:pt x="9522828" y="918284"/>
                  <a:pt x="9601117" y="870965"/>
                  <a:pt x="9452356" y="873125"/>
                </a:cubicBezTo>
                <a:cubicBezTo>
                  <a:pt x="9303595" y="875285"/>
                  <a:pt x="8990015" y="847977"/>
                  <a:pt x="8868156" y="873125"/>
                </a:cubicBezTo>
                <a:cubicBezTo>
                  <a:pt x="8746297" y="898273"/>
                  <a:pt x="8406101" y="843958"/>
                  <a:pt x="8073644" y="873125"/>
                </a:cubicBezTo>
                <a:cubicBezTo>
                  <a:pt x="7741187" y="902292"/>
                  <a:pt x="7867701" y="847804"/>
                  <a:pt x="7699756" y="873125"/>
                </a:cubicBezTo>
                <a:cubicBezTo>
                  <a:pt x="7531811" y="898446"/>
                  <a:pt x="7381003" y="839182"/>
                  <a:pt x="7115556" y="873125"/>
                </a:cubicBezTo>
                <a:cubicBezTo>
                  <a:pt x="6850109" y="907068"/>
                  <a:pt x="6668289" y="863850"/>
                  <a:pt x="6531356" y="873125"/>
                </a:cubicBezTo>
                <a:cubicBezTo>
                  <a:pt x="6394423" y="882400"/>
                  <a:pt x="6235777" y="871633"/>
                  <a:pt x="6157468" y="873125"/>
                </a:cubicBezTo>
                <a:cubicBezTo>
                  <a:pt x="6079159" y="874617"/>
                  <a:pt x="5739353" y="820038"/>
                  <a:pt x="5573268" y="873125"/>
                </a:cubicBezTo>
                <a:cubicBezTo>
                  <a:pt x="5407183" y="926212"/>
                  <a:pt x="5056892" y="802141"/>
                  <a:pt x="4883912" y="873125"/>
                </a:cubicBezTo>
                <a:cubicBezTo>
                  <a:pt x="4710932" y="944109"/>
                  <a:pt x="4494751" y="808147"/>
                  <a:pt x="4299712" y="873125"/>
                </a:cubicBezTo>
                <a:cubicBezTo>
                  <a:pt x="4104673" y="938103"/>
                  <a:pt x="3775837" y="845309"/>
                  <a:pt x="3505200" y="873125"/>
                </a:cubicBezTo>
                <a:cubicBezTo>
                  <a:pt x="3234563" y="900941"/>
                  <a:pt x="3075033" y="829746"/>
                  <a:pt x="2815844" y="873125"/>
                </a:cubicBezTo>
                <a:cubicBezTo>
                  <a:pt x="2556655" y="916504"/>
                  <a:pt x="2518405" y="860436"/>
                  <a:pt x="2441956" y="873125"/>
                </a:cubicBezTo>
                <a:cubicBezTo>
                  <a:pt x="2365507" y="885814"/>
                  <a:pt x="2144891" y="858266"/>
                  <a:pt x="1857756" y="873125"/>
                </a:cubicBezTo>
                <a:cubicBezTo>
                  <a:pt x="1570621" y="887984"/>
                  <a:pt x="1435141" y="855775"/>
                  <a:pt x="1168400" y="873125"/>
                </a:cubicBezTo>
                <a:cubicBezTo>
                  <a:pt x="901659" y="890475"/>
                  <a:pt x="786345" y="872600"/>
                  <a:pt x="584200" y="873125"/>
                </a:cubicBezTo>
                <a:cubicBezTo>
                  <a:pt x="382055" y="873650"/>
                  <a:pt x="186823" y="838448"/>
                  <a:pt x="0" y="873125"/>
                </a:cubicBezTo>
                <a:cubicBezTo>
                  <a:pt x="-39669" y="664204"/>
                  <a:pt x="21182" y="566019"/>
                  <a:pt x="0" y="454025"/>
                </a:cubicBezTo>
                <a:cubicBezTo>
                  <a:pt x="-21182" y="342031"/>
                  <a:pt x="7807" y="217945"/>
                  <a:pt x="0" y="0"/>
                </a:cubicBezTo>
                <a:close/>
              </a:path>
              <a:path w="10515600" h="873125" stroke="0" extrusionOk="0">
                <a:moveTo>
                  <a:pt x="0" y="0"/>
                </a:moveTo>
                <a:cubicBezTo>
                  <a:pt x="205631" y="-29474"/>
                  <a:pt x="453471" y="41565"/>
                  <a:pt x="794512" y="0"/>
                </a:cubicBezTo>
                <a:cubicBezTo>
                  <a:pt x="1135553" y="-41565"/>
                  <a:pt x="1373914" y="32861"/>
                  <a:pt x="1589024" y="0"/>
                </a:cubicBezTo>
                <a:cubicBezTo>
                  <a:pt x="1804134" y="-32861"/>
                  <a:pt x="1893061" y="5362"/>
                  <a:pt x="2173224" y="0"/>
                </a:cubicBezTo>
                <a:cubicBezTo>
                  <a:pt x="2453387" y="-5362"/>
                  <a:pt x="2653209" y="78532"/>
                  <a:pt x="2862580" y="0"/>
                </a:cubicBezTo>
                <a:cubicBezTo>
                  <a:pt x="3071951" y="-78532"/>
                  <a:pt x="3109222" y="34253"/>
                  <a:pt x="3236468" y="0"/>
                </a:cubicBezTo>
                <a:cubicBezTo>
                  <a:pt x="3363714" y="-34253"/>
                  <a:pt x="3477618" y="22782"/>
                  <a:pt x="3610356" y="0"/>
                </a:cubicBezTo>
                <a:cubicBezTo>
                  <a:pt x="3743094" y="-22782"/>
                  <a:pt x="3855127" y="31195"/>
                  <a:pt x="4089400" y="0"/>
                </a:cubicBezTo>
                <a:cubicBezTo>
                  <a:pt x="4323673" y="-31195"/>
                  <a:pt x="4501148" y="69452"/>
                  <a:pt x="4883912" y="0"/>
                </a:cubicBezTo>
                <a:cubicBezTo>
                  <a:pt x="5266676" y="-69452"/>
                  <a:pt x="5082030" y="21665"/>
                  <a:pt x="5152644" y="0"/>
                </a:cubicBezTo>
                <a:cubicBezTo>
                  <a:pt x="5223258" y="-21665"/>
                  <a:pt x="5432081" y="20303"/>
                  <a:pt x="5526532" y="0"/>
                </a:cubicBezTo>
                <a:cubicBezTo>
                  <a:pt x="5620983" y="-20303"/>
                  <a:pt x="5876562" y="40186"/>
                  <a:pt x="6110732" y="0"/>
                </a:cubicBezTo>
                <a:cubicBezTo>
                  <a:pt x="6344902" y="-40186"/>
                  <a:pt x="6562742" y="50658"/>
                  <a:pt x="6694932" y="0"/>
                </a:cubicBezTo>
                <a:cubicBezTo>
                  <a:pt x="6827122" y="-50658"/>
                  <a:pt x="7048772" y="27574"/>
                  <a:pt x="7384288" y="0"/>
                </a:cubicBezTo>
                <a:cubicBezTo>
                  <a:pt x="7719804" y="-27574"/>
                  <a:pt x="7904531" y="17609"/>
                  <a:pt x="8073644" y="0"/>
                </a:cubicBezTo>
                <a:cubicBezTo>
                  <a:pt x="8242757" y="-17609"/>
                  <a:pt x="8214219" y="23173"/>
                  <a:pt x="8342376" y="0"/>
                </a:cubicBezTo>
                <a:cubicBezTo>
                  <a:pt x="8470533" y="-23173"/>
                  <a:pt x="8789363" y="73239"/>
                  <a:pt x="9031732" y="0"/>
                </a:cubicBezTo>
                <a:cubicBezTo>
                  <a:pt x="9274101" y="-73239"/>
                  <a:pt x="9288236" y="32713"/>
                  <a:pt x="9405620" y="0"/>
                </a:cubicBezTo>
                <a:cubicBezTo>
                  <a:pt x="9523004" y="-32713"/>
                  <a:pt x="9736642" y="40079"/>
                  <a:pt x="9884664" y="0"/>
                </a:cubicBezTo>
                <a:cubicBezTo>
                  <a:pt x="10032686" y="-40079"/>
                  <a:pt x="10366429" y="29576"/>
                  <a:pt x="10515600" y="0"/>
                </a:cubicBezTo>
                <a:cubicBezTo>
                  <a:pt x="10557014" y="115876"/>
                  <a:pt x="10495333" y="252482"/>
                  <a:pt x="10515600" y="410369"/>
                </a:cubicBezTo>
                <a:cubicBezTo>
                  <a:pt x="10535867" y="568256"/>
                  <a:pt x="10487559" y="691587"/>
                  <a:pt x="10515600" y="873125"/>
                </a:cubicBezTo>
                <a:cubicBezTo>
                  <a:pt x="10414767" y="885182"/>
                  <a:pt x="10275541" y="863444"/>
                  <a:pt x="10141712" y="873125"/>
                </a:cubicBezTo>
                <a:cubicBezTo>
                  <a:pt x="10007883" y="882806"/>
                  <a:pt x="9562254" y="821597"/>
                  <a:pt x="9347200" y="873125"/>
                </a:cubicBezTo>
                <a:cubicBezTo>
                  <a:pt x="9132146" y="924653"/>
                  <a:pt x="9020818" y="869356"/>
                  <a:pt x="8763000" y="873125"/>
                </a:cubicBezTo>
                <a:cubicBezTo>
                  <a:pt x="8505182" y="876894"/>
                  <a:pt x="8553971" y="863439"/>
                  <a:pt x="8494268" y="873125"/>
                </a:cubicBezTo>
                <a:cubicBezTo>
                  <a:pt x="8434565" y="882811"/>
                  <a:pt x="8123089" y="822910"/>
                  <a:pt x="8015224" y="873125"/>
                </a:cubicBezTo>
                <a:cubicBezTo>
                  <a:pt x="7907359" y="923340"/>
                  <a:pt x="7790553" y="849896"/>
                  <a:pt x="7641336" y="873125"/>
                </a:cubicBezTo>
                <a:cubicBezTo>
                  <a:pt x="7492119" y="896354"/>
                  <a:pt x="7098016" y="855404"/>
                  <a:pt x="6846824" y="873125"/>
                </a:cubicBezTo>
                <a:cubicBezTo>
                  <a:pt x="6595632" y="890846"/>
                  <a:pt x="6653131" y="872943"/>
                  <a:pt x="6578092" y="873125"/>
                </a:cubicBezTo>
                <a:cubicBezTo>
                  <a:pt x="6503053" y="873307"/>
                  <a:pt x="6364723" y="865793"/>
                  <a:pt x="6204204" y="873125"/>
                </a:cubicBezTo>
                <a:cubicBezTo>
                  <a:pt x="6043685" y="880457"/>
                  <a:pt x="6042806" y="871406"/>
                  <a:pt x="5935472" y="873125"/>
                </a:cubicBezTo>
                <a:cubicBezTo>
                  <a:pt x="5828138" y="874844"/>
                  <a:pt x="5457754" y="790980"/>
                  <a:pt x="5140960" y="873125"/>
                </a:cubicBezTo>
                <a:cubicBezTo>
                  <a:pt x="4824166" y="955270"/>
                  <a:pt x="4958464" y="852074"/>
                  <a:pt x="4872228" y="873125"/>
                </a:cubicBezTo>
                <a:cubicBezTo>
                  <a:pt x="4785992" y="894176"/>
                  <a:pt x="4623575" y="841683"/>
                  <a:pt x="4393184" y="873125"/>
                </a:cubicBezTo>
                <a:cubicBezTo>
                  <a:pt x="4162793" y="904567"/>
                  <a:pt x="3775826" y="832261"/>
                  <a:pt x="3598672" y="873125"/>
                </a:cubicBezTo>
                <a:cubicBezTo>
                  <a:pt x="3421518" y="913989"/>
                  <a:pt x="3069099" y="821242"/>
                  <a:pt x="2804160" y="873125"/>
                </a:cubicBezTo>
                <a:cubicBezTo>
                  <a:pt x="2539221" y="925008"/>
                  <a:pt x="2288382" y="859450"/>
                  <a:pt x="2114804" y="873125"/>
                </a:cubicBezTo>
                <a:cubicBezTo>
                  <a:pt x="1941226" y="886800"/>
                  <a:pt x="1636327" y="789390"/>
                  <a:pt x="1320292" y="873125"/>
                </a:cubicBezTo>
                <a:cubicBezTo>
                  <a:pt x="1004257" y="956860"/>
                  <a:pt x="950689" y="837653"/>
                  <a:pt x="841248" y="873125"/>
                </a:cubicBezTo>
                <a:cubicBezTo>
                  <a:pt x="731807" y="908597"/>
                  <a:pt x="372949" y="804304"/>
                  <a:pt x="0" y="873125"/>
                </a:cubicBezTo>
                <a:cubicBezTo>
                  <a:pt x="-3013" y="757823"/>
                  <a:pt x="11879" y="622530"/>
                  <a:pt x="0" y="427831"/>
                </a:cubicBezTo>
                <a:cubicBezTo>
                  <a:pt x="-11879" y="233132"/>
                  <a:pt x="41286" y="148582"/>
                  <a:pt x="0" y="0"/>
                </a:cubicBezTo>
                <a:close/>
              </a:path>
            </a:pathLst>
          </a:custGeom>
          <a:ln>
            <a:solidFill>
              <a:schemeClr val="bg1"/>
            </a:solidFill>
            <a:extLst>
              <a:ext uri="{C807C97D-BFC1-408E-A445-0C87EB9F89A2}">
                <ask:lineSketchStyleProps xmlns:ask="http://schemas.microsoft.com/office/drawing/2018/sketchyshapes" sd="3347600376">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a:lstStyle/>
          <a:p>
            <a:pPr algn="ctr"/>
            <a:r>
              <a:rPr lang="en-US" dirty="0"/>
              <a:t>Static Routing</a:t>
            </a:r>
            <a:endParaRPr lang="ar-EG" dirty="0"/>
          </a:p>
        </p:txBody>
      </p:sp>
      <p:sp>
        <p:nvSpPr>
          <p:cNvPr id="5" name="Content Placeholder 4">
            <a:extLst>
              <a:ext uri="{FF2B5EF4-FFF2-40B4-BE49-F238E27FC236}">
                <a16:creationId xmlns:a16="http://schemas.microsoft.com/office/drawing/2014/main" id="{3F3443B9-11D4-3D49-6276-8AC90796BC70}"/>
              </a:ext>
            </a:extLst>
          </p:cNvPr>
          <p:cNvSpPr>
            <a:spLocks noGrp="1"/>
          </p:cNvSpPr>
          <p:nvPr>
            <p:ph idx="1"/>
          </p:nvPr>
        </p:nvSpPr>
        <p:spPr>
          <a:xfrm>
            <a:off x="838200" y="1446968"/>
            <a:ext cx="10515600" cy="4872038"/>
          </a:xfrm>
          <a:custGeom>
            <a:avLst/>
            <a:gdLst>
              <a:gd name="connsiteX0" fmla="*/ 0 w 10515600"/>
              <a:gd name="connsiteY0" fmla="*/ 0 h 4872038"/>
              <a:gd name="connsiteX1" fmla="*/ 479044 w 10515600"/>
              <a:gd name="connsiteY1" fmla="*/ 0 h 4872038"/>
              <a:gd name="connsiteX2" fmla="*/ 852932 w 10515600"/>
              <a:gd name="connsiteY2" fmla="*/ 0 h 4872038"/>
              <a:gd name="connsiteX3" fmla="*/ 1437132 w 10515600"/>
              <a:gd name="connsiteY3" fmla="*/ 0 h 4872038"/>
              <a:gd name="connsiteX4" fmla="*/ 1705864 w 10515600"/>
              <a:gd name="connsiteY4" fmla="*/ 0 h 4872038"/>
              <a:gd name="connsiteX5" fmla="*/ 2079752 w 10515600"/>
              <a:gd name="connsiteY5" fmla="*/ 0 h 4872038"/>
              <a:gd name="connsiteX6" fmla="*/ 2348484 w 10515600"/>
              <a:gd name="connsiteY6" fmla="*/ 0 h 4872038"/>
              <a:gd name="connsiteX7" fmla="*/ 2827528 w 10515600"/>
              <a:gd name="connsiteY7" fmla="*/ 0 h 4872038"/>
              <a:gd name="connsiteX8" fmla="*/ 3306572 w 10515600"/>
              <a:gd name="connsiteY8" fmla="*/ 0 h 4872038"/>
              <a:gd name="connsiteX9" fmla="*/ 3575304 w 10515600"/>
              <a:gd name="connsiteY9" fmla="*/ 0 h 4872038"/>
              <a:gd name="connsiteX10" fmla="*/ 3844036 w 10515600"/>
              <a:gd name="connsiteY10" fmla="*/ 0 h 4872038"/>
              <a:gd name="connsiteX11" fmla="*/ 4533392 w 10515600"/>
              <a:gd name="connsiteY11" fmla="*/ 0 h 4872038"/>
              <a:gd name="connsiteX12" fmla="*/ 4802124 w 10515600"/>
              <a:gd name="connsiteY12" fmla="*/ 0 h 4872038"/>
              <a:gd name="connsiteX13" fmla="*/ 5070856 w 10515600"/>
              <a:gd name="connsiteY13" fmla="*/ 0 h 4872038"/>
              <a:gd name="connsiteX14" fmla="*/ 5444744 w 10515600"/>
              <a:gd name="connsiteY14" fmla="*/ 0 h 4872038"/>
              <a:gd name="connsiteX15" fmla="*/ 5923788 w 10515600"/>
              <a:gd name="connsiteY15" fmla="*/ 0 h 4872038"/>
              <a:gd name="connsiteX16" fmla="*/ 6718300 w 10515600"/>
              <a:gd name="connsiteY16" fmla="*/ 0 h 4872038"/>
              <a:gd name="connsiteX17" fmla="*/ 7407656 w 10515600"/>
              <a:gd name="connsiteY17" fmla="*/ 0 h 4872038"/>
              <a:gd name="connsiteX18" fmla="*/ 7886700 w 10515600"/>
              <a:gd name="connsiteY18" fmla="*/ 0 h 4872038"/>
              <a:gd name="connsiteX19" fmla="*/ 8365744 w 10515600"/>
              <a:gd name="connsiteY19" fmla="*/ 0 h 4872038"/>
              <a:gd name="connsiteX20" fmla="*/ 8739632 w 10515600"/>
              <a:gd name="connsiteY20" fmla="*/ 0 h 4872038"/>
              <a:gd name="connsiteX21" fmla="*/ 9534144 w 10515600"/>
              <a:gd name="connsiteY21" fmla="*/ 0 h 4872038"/>
              <a:gd name="connsiteX22" fmla="*/ 9802876 w 10515600"/>
              <a:gd name="connsiteY22" fmla="*/ 0 h 4872038"/>
              <a:gd name="connsiteX23" fmla="*/ 10515600 w 10515600"/>
              <a:gd name="connsiteY23" fmla="*/ 0 h 4872038"/>
              <a:gd name="connsiteX24" fmla="*/ 10515600 w 10515600"/>
              <a:gd name="connsiteY24" fmla="*/ 590058 h 4872038"/>
              <a:gd name="connsiteX25" fmla="*/ 10515600 w 10515600"/>
              <a:gd name="connsiteY25" fmla="*/ 1082675 h 4872038"/>
              <a:gd name="connsiteX26" fmla="*/ 10515600 w 10515600"/>
              <a:gd name="connsiteY26" fmla="*/ 1477852 h 4872038"/>
              <a:gd name="connsiteX27" fmla="*/ 10515600 w 10515600"/>
              <a:gd name="connsiteY27" fmla="*/ 2067909 h 4872038"/>
              <a:gd name="connsiteX28" fmla="*/ 10515600 w 10515600"/>
              <a:gd name="connsiteY28" fmla="*/ 2511806 h 4872038"/>
              <a:gd name="connsiteX29" fmla="*/ 10515600 w 10515600"/>
              <a:gd name="connsiteY29" fmla="*/ 3004423 h 4872038"/>
              <a:gd name="connsiteX30" fmla="*/ 10515600 w 10515600"/>
              <a:gd name="connsiteY30" fmla="*/ 3594481 h 4872038"/>
              <a:gd name="connsiteX31" fmla="*/ 10515600 w 10515600"/>
              <a:gd name="connsiteY31" fmla="*/ 4233260 h 4872038"/>
              <a:gd name="connsiteX32" fmla="*/ 10515600 w 10515600"/>
              <a:gd name="connsiteY32" fmla="*/ 4872038 h 4872038"/>
              <a:gd name="connsiteX33" fmla="*/ 9931400 w 10515600"/>
              <a:gd name="connsiteY33" fmla="*/ 4872038 h 4872038"/>
              <a:gd name="connsiteX34" fmla="*/ 9136888 w 10515600"/>
              <a:gd name="connsiteY34" fmla="*/ 4872038 h 4872038"/>
              <a:gd name="connsiteX35" fmla="*/ 8342376 w 10515600"/>
              <a:gd name="connsiteY35" fmla="*/ 4872038 h 4872038"/>
              <a:gd name="connsiteX36" fmla="*/ 7968488 w 10515600"/>
              <a:gd name="connsiteY36" fmla="*/ 4872038 h 4872038"/>
              <a:gd name="connsiteX37" fmla="*/ 7384288 w 10515600"/>
              <a:gd name="connsiteY37" fmla="*/ 4872038 h 4872038"/>
              <a:gd name="connsiteX38" fmla="*/ 7115556 w 10515600"/>
              <a:gd name="connsiteY38" fmla="*/ 4872038 h 4872038"/>
              <a:gd name="connsiteX39" fmla="*/ 6531356 w 10515600"/>
              <a:gd name="connsiteY39" fmla="*/ 4872038 h 4872038"/>
              <a:gd name="connsiteX40" fmla="*/ 5736844 w 10515600"/>
              <a:gd name="connsiteY40" fmla="*/ 4872038 h 4872038"/>
              <a:gd name="connsiteX41" fmla="*/ 5468112 w 10515600"/>
              <a:gd name="connsiteY41" fmla="*/ 4872038 h 4872038"/>
              <a:gd name="connsiteX42" fmla="*/ 4989068 w 10515600"/>
              <a:gd name="connsiteY42" fmla="*/ 4872038 h 4872038"/>
              <a:gd name="connsiteX43" fmla="*/ 4194556 w 10515600"/>
              <a:gd name="connsiteY43" fmla="*/ 4872038 h 4872038"/>
              <a:gd name="connsiteX44" fmla="*/ 3400044 w 10515600"/>
              <a:gd name="connsiteY44" fmla="*/ 4872038 h 4872038"/>
              <a:gd name="connsiteX45" fmla="*/ 2921000 w 10515600"/>
              <a:gd name="connsiteY45" fmla="*/ 4872038 h 4872038"/>
              <a:gd name="connsiteX46" fmla="*/ 2652268 w 10515600"/>
              <a:gd name="connsiteY46" fmla="*/ 4872038 h 4872038"/>
              <a:gd name="connsiteX47" fmla="*/ 1962912 w 10515600"/>
              <a:gd name="connsiteY47" fmla="*/ 4872038 h 4872038"/>
              <a:gd name="connsiteX48" fmla="*/ 1694180 w 10515600"/>
              <a:gd name="connsiteY48" fmla="*/ 4872038 h 4872038"/>
              <a:gd name="connsiteX49" fmla="*/ 1109980 w 10515600"/>
              <a:gd name="connsiteY49" fmla="*/ 4872038 h 4872038"/>
              <a:gd name="connsiteX50" fmla="*/ 630936 w 10515600"/>
              <a:gd name="connsiteY50" fmla="*/ 4872038 h 4872038"/>
              <a:gd name="connsiteX51" fmla="*/ 0 w 10515600"/>
              <a:gd name="connsiteY51" fmla="*/ 4872038 h 4872038"/>
              <a:gd name="connsiteX52" fmla="*/ 0 w 10515600"/>
              <a:gd name="connsiteY52" fmla="*/ 4379421 h 4872038"/>
              <a:gd name="connsiteX53" fmla="*/ 0 w 10515600"/>
              <a:gd name="connsiteY53" fmla="*/ 3838083 h 4872038"/>
              <a:gd name="connsiteX54" fmla="*/ 0 w 10515600"/>
              <a:gd name="connsiteY54" fmla="*/ 3248025 h 4872038"/>
              <a:gd name="connsiteX55" fmla="*/ 0 w 10515600"/>
              <a:gd name="connsiteY55" fmla="*/ 2609247 h 4872038"/>
              <a:gd name="connsiteX56" fmla="*/ 0 w 10515600"/>
              <a:gd name="connsiteY56" fmla="*/ 2165350 h 4872038"/>
              <a:gd name="connsiteX57" fmla="*/ 0 w 10515600"/>
              <a:gd name="connsiteY57" fmla="*/ 1624013 h 4872038"/>
              <a:gd name="connsiteX58" fmla="*/ 0 w 10515600"/>
              <a:gd name="connsiteY58" fmla="*/ 1033955 h 4872038"/>
              <a:gd name="connsiteX59" fmla="*/ 0 w 10515600"/>
              <a:gd name="connsiteY59" fmla="*/ 590058 h 4872038"/>
              <a:gd name="connsiteX60" fmla="*/ 0 w 10515600"/>
              <a:gd name="connsiteY60" fmla="*/ 0 h 487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515600" h="4872038" fill="none" extrusionOk="0">
                <a:moveTo>
                  <a:pt x="0" y="0"/>
                </a:moveTo>
                <a:cubicBezTo>
                  <a:pt x="134915" y="-48961"/>
                  <a:pt x="295196" y="39322"/>
                  <a:pt x="479044" y="0"/>
                </a:cubicBezTo>
                <a:cubicBezTo>
                  <a:pt x="662892" y="-39322"/>
                  <a:pt x="700540" y="31425"/>
                  <a:pt x="852932" y="0"/>
                </a:cubicBezTo>
                <a:cubicBezTo>
                  <a:pt x="1005324" y="-31425"/>
                  <a:pt x="1153717" y="23346"/>
                  <a:pt x="1437132" y="0"/>
                </a:cubicBezTo>
                <a:cubicBezTo>
                  <a:pt x="1720547" y="-23346"/>
                  <a:pt x="1635362" y="6745"/>
                  <a:pt x="1705864" y="0"/>
                </a:cubicBezTo>
                <a:cubicBezTo>
                  <a:pt x="1776366" y="-6745"/>
                  <a:pt x="1953281" y="40152"/>
                  <a:pt x="2079752" y="0"/>
                </a:cubicBezTo>
                <a:cubicBezTo>
                  <a:pt x="2206223" y="-40152"/>
                  <a:pt x="2225762" y="12490"/>
                  <a:pt x="2348484" y="0"/>
                </a:cubicBezTo>
                <a:cubicBezTo>
                  <a:pt x="2471206" y="-12490"/>
                  <a:pt x="2590272" y="16759"/>
                  <a:pt x="2827528" y="0"/>
                </a:cubicBezTo>
                <a:cubicBezTo>
                  <a:pt x="3064784" y="-16759"/>
                  <a:pt x="3071817" y="51486"/>
                  <a:pt x="3306572" y="0"/>
                </a:cubicBezTo>
                <a:cubicBezTo>
                  <a:pt x="3541327" y="-51486"/>
                  <a:pt x="3467831" y="22205"/>
                  <a:pt x="3575304" y="0"/>
                </a:cubicBezTo>
                <a:cubicBezTo>
                  <a:pt x="3682777" y="-22205"/>
                  <a:pt x="3765966" y="28420"/>
                  <a:pt x="3844036" y="0"/>
                </a:cubicBezTo>
                <a:cubicBezTo>
                  <a:pt x="3922106" y="-28420"/>
                  <a:pt x="4235279" y="9626"/>
                  <a:pt x="4533392" y="0"/>
                </a:cubicBezTo>
                <a:cubicBezTo>
                  <a:pt x="4831505" y="-9626"/>
                  <a:pt x="4692738" y="26614"/>
                  <a:pt x="4802124" y="0"/>
                </a:cubicBezTo>
                <a:cubicBezTo>
                  <a:pt x="4911510" y="-26614"/>
                  <a:pt x="4998368" y="24954"/>
                  <a:pt x="5070856" y="0"/>
                </a:cubicBezTo>
                <a:cubicBezTo>
                  <a:pt x="5143344" y="-24954"/>
                  <a:pt x="5265659" y="10779"/>
                  <a:pt x="5444744" y="0"/>
                </a:cubicBezTo>
                <a:cubicBezTo>
                  <a:pt x="5623829" y="-10779"/>
                  <a:pt x="5799451" y="28811"/>
                  <a:pt x="5923788" y="0"/>
                </a:cubicBezTo>
                <a:cubicBezTo>
                  <a:pt x="6048125" y="-28811"/>
                  <a:pt x="6488864" y="35021"/>
                  <a:pt x="6718300" y="0"/>
                </a:cubicBezTo>
                <a:cubicBezTo>
                  <a:pt x="6947736" y="-35021"/>
                  <a:pt x="7151198" y="12542"/>
                  <a:pt x="7407656" y="0"/>
                </a:cubicBezTo>
                <a:cubicBezTo>
                  <a:pt x="7664114" y="-12542"/>
                  <a:pt x="7668729" y="28934"/>
                  <a:pt x="7886700" y="0"/>
                </a:cubicBezTo>
                <a:cubicBezTo>
                  <a:pt x="8104671" y="-28934"/>
                  <a:pt x="8146459" y="39246"/>
                  <a:pt x="8365744" y="0"/>
                </a:cubicBezTo>
                <a:cubicBezTo>
                  <a:pt x="8585029" y="-39246"/>
                  <a:pt x="8600004" y="3419"/>
                  <a:pt x="8739632" y="0"/>
                </a:cubicBezTo>
                <a:cubicBezTo>
                  <a:pt x="8879260" y="-3419"/>
                  <a:pt x="9193627" y="93066"/>
                  <a:pt x="9534144" y="0"/>
                </a:cubicBezTo>
                <a:cubicBezTo>
                  <a:pt x="9874661" y="-93066"/>
                  <a:pt x="9702131" y="11433"/>
                  <a:pt x="9802876" y="0"/>
                </a:cubicBezTo>
                <a:cubicBezTo>
                  <a:pt x="9903621" y="-11433"/>
                  <a:pt x="10293010" y="30940"/>
                  <a:pt x="10515600" y="0"/>
                </a:cubicBezTo>
                <a:cubicBezTo>
                  <a:pt x="10531119" y="122810"/>
                  <a:pt x="10473657" y="319387"/>
                  <a:pt x="10515600" y="590058"/>
                </a:cubicBezTo>
                <a:cubicBezTo>
                  <a:pt x="10557543" y="860729"/>
                  <a:pt x="10490321" y="944163"/>
                  <a:pt x="10515600" y="1082675"/>
                </a:cubicBezTo>
                <a:cubicBezTo>
                  <a:pt x="10540879" y="1221187"/>
                  <a:pt x="10471228" y="1292837"/>
                  <a:pt x="10515600" y="1477852"/>
                </a:cubicBezTo>
                <a:cubicBezTo>
                  <a:pt x="10559972" y="1662867"/>
                  <a:pt x="10480888" y="1919163"/>
                  <a:pt x="10515600" y="2067909"/>
                </a:cubicBezTo>
                <a:cubicBezTo>
                  <a:pt x="10550312" y="2216655"/>
                  <a:pt x="10486294" y="2362027"/>
                  <a:pt x="10515600" y="2511806"/>
                </a:cubicBezTo>
                <a:cubicBezTo>
                  <a:pt x="10544906" y="2661585"/>
                  <a:pt x="10469470" y="2765897"/>
                  <a:pt x="10515600" y="3004423"/>
                </a:cubicBezTo>
                <a:cubicBezTo>
                  <a:pt x="10561730" y="3242949"/>
                  <a:pt x="10469553" y="3420500"/>
                  <a:pt x="10515600" y="3594481"/>
                </a:cubicBezTo>
                <a:cubicBezTo>
                  <a:pt x="10561647" y="3768462"/>
                  <a:pt x="10482471" y="4012731"/>
                  <a:pt x="10515600" y="4233260"/>
                </a:cubicBezTo>
                <a:cubicBezTo>
                  <a:pt x="10548729" y="4453789"/>
                  <a:pt x="10442242" y="4658567"/>
                  <a:pt x="10515600" y="4872038"/>
                </a:cubicBezTo>
                <a:cubicBezTo>
                  <a:pt x="10385131" y="4907472"/>
                  <a:pt x="10130587" y="4825066"/>
                  <a:pt x="9931400" y="4872038"/>
                </a:cubicBezTo>
                <a:cubicBezTo>
                  <a:pt x="9732213" y="4919010"/>
                  <a:pt x="9371473" y="4793289"/>
                  <a:pt x="9136888" y="4872038"/>
                </a:cubicBezTo>
                <a:cubicBezTo>
                  <a:pt x="8902303" y="4950787"/>
                  <a:pt x="8680148" y="4828822"/>
                  <a:pt x="8342376" y="4872038"/>
                </a:cubicBezTo>
                <a:cubicBezTo>
                  <a:pt x="8004604" y="4915254"/>
                  <a:pt x="8144689" y="4861425"/>
                  <a:pt x="7968488" y="4872038"/>
                </a:cubicBezTo>
                <a:cubicBezTo>
                  <a:pt x="7792287" y="4882651"/>
                  <a:pt x="7662837" y="4827847"/>
                  <a:pt x="7384288" y="4872038"/>
                </a:cubicBezTo>
                <a:cubicBezTo>
                  <a:pt x="7105739" y="4916229"/>
                  <a:pt x="7172194" y="4861552"/>
                  <a:pt x="7115556" y="4872038"/>
                </a:cubicBezTo>
                <a:cubicBezTo>
                  <a:pt x="7058918" y="4882524"/>
                  <a:pt x="6655228" y="4847079"/>
                  <a:pt x="6531356" y="4872038"/>
                </a:cubicBezTo>
                <a:cubicBezTo>
                  <a:pt x="6407484" y="4896997"/>
                  <a:pt x="6015064" y="4853885"/>
                  <a:pt x="5736844" y="4872038"/>
                </a:cubicBezTo>
                <a:cubicBezTo>
                  <a:pt x="5458624" y="4890191"/>
                  <a:pt x="5574631" y="4844376"/>
                  <a:pt x="5468112" y="4872038"/>
                </a:cubicBezTo>
                <a:cubicBezTo>
                  <a:pt x="5361593" y="4899700"/>
                  <a:pt x="5110567" y="4844592"/>
                  <a:pt x="4989068" y="4872038"/>
                </a:cubicBezTo>
                <a:cubicBezTo>
                  <a:pt x="4867569" y="4899484"/>
                  <a:pt x="4586228" y="4809943"/>
                  <a:pt x="4194556" y="4872038"/>
                </a:cubicBezTo>
                <a:cubicBezTo>
                  <a:pt x="3802884" y="4934133"/>
                  <a:pt x="3762173" y="4849653"/>
                  <a:pt x="3400044" y="4872038"/>
                </a:cubicBezTo>
                <a:cubicBezTo>
                  <a:pt x="3037915" y="4894423"/>
                  <a:pt x="3156171" y="4828307"/>
                  <a:pt x="2921000" y="4872038"/>
                </a:cubicBezTo>
                <a:cubicBezTo>
                  <a:pt x="2685829" y="4915769"/>
                  <a:pt x="2749167" y="4857452"/>
                  <a:pt x="2652268" y="4872038"/>
                </a:cubicBezTo>
                <a:cubicBezTo>
                  <a:pt x="2555369" y="4886624"/>
                  <a:pt x="2120940" y="4834598"/>
                  <a:pt x="1962912" y="4872038"/>
                </a:cubicBezTo>
                <a:cubicBezTo>
                  <a:pt x="1804884" y="4909478"/>
                  <a:pt x="1750348" y="4851887"/>
                  <a:pt x="1694180" y="4872038"/>
                </a:cubicBezTo>
                <a:cubicBezTo>
                  <a:pt x="1638012" y="4892189"/>
                  <a:pt x="1312793" y="4857208"/>
                  <a:pt x="1109980" y="4872038"/>
                </a:cubicBezTo>
                <a:cubicBezTo>
                  <a:pt x="907167" y="4886868"/>
                  <a:pt x="859218" y="4847844"/>
                  <a:pt x="630936" y="4872038"/>
                </a:cubicBezTo>
                <a:cubicBezTo>
                  <a:pt x="402654" y="4896232"/>
                  <a:pt x="224713" y="4866558"/>
                  <a:pt x="0" y="4872038"/>
                </a:cubicBezTo>
                <a:cubicBezTo>
                  <a:pt x="-32454" y="4715080"/>
                  <a:pt x="58331" y="4552312"/>
                  <a:pt x="0" y="4379421"/>
                </a:cubicBezTo>
                <a:cubicBezTo>
                  <a:pt x="-58331" y="4206530"/>
                  <a:pt x="11524" y="4040336"/>
                  <a:pt x="0" y="3838083"/>
                </a:cubicBezTo>
                <a:cubicBezTo>
                  <a:pt x="-11524" y="3635830"/>
                  <a:pt x="53109" y="3434102"/>
                  <a:pt x="0" y="3248025"/>
                </a:cubicBezTo>
                <a:cubicBezTo>
                  <a:pt x="-53109" y="3061948"/>
                  <a:pt x="43114" y="2740501"/>
                  <a:pt x="0" y="2609247"/>
                </a:cubicBezTo>
                <a:cubicBezTo>
                  <a:pt x="-43114" y="2477993"/>
                  <a:pt x="26002" y="2359096"/>
                  <a:pt x="0" y="2165350"/>
                </a:cubicBezTo>
                <a:cubicBezTo>
                  <a:pt x="-26002" y="1971604"/>
                  <a:pt x="26623" y="1804073"/>
                  <a:pt x="0" y="1624013"/>
                </a:cubicBezTo>
                <a:cubicBezTo>
                  <a:pt x="-26623" y="1443953"/>
                  <a:pt x="9330" y="1257225"/>
                  <a:pt x="0" y="1033955"/>
                </a:cubicBezTo>
                <a:cubicBezTo>
                  <a:pt x="-9330" y="810685"/>
                  <a:pt x="40541" y="794803"/>
                  <a:pt x="0" y="590058"/>
                </a:cubicBezTo>
                <a:cubicBezTo>
                  <a:pt x="-40541" y="385313"/>
                  <a:pt x="21809" y="229789"/>
                  <a:pt x="0" y="0"/>
                </a:cubicBezTo>
                <a:close/>
              </a:path>
              <a:path w="10515600" h="4872038" stroke="0" extrusionOk="0">
                <a:moveTo>
                  <a:pt x="0" y="0"/>
                </a:moveTo>
                <a:cubicBezTo>
                  <a:pt x="134126" y="-8920"/>
                  <a:pt x="322468" y="36632"/>
                  <a:pt x="479044" y="0"/>
                </a:cubicBezTo>
                <a:cubicBezTo>
                  <a:pt x="635620" y="-36632"/>
                  <a:pt x="995238" y="40844"/>
                  <a:pt x="1168400" y="0"/>
                </a:cubicBezTo>
                <a:cubicBezTo>
                  <a:pt x="1341562" y="-40844"/>
                  <a:pt x="1314051" y="22666"/>
                  <a:pt x="1437132" y="0"/>
                </a:cubicBezTo>
                <a:cubicBezTo>
                  <a:pt x="1560213" y="-22666"/>
                  <a:pt x="1636808" y="35382"/>
                  <a:pt x="1811020" y="0"/>
                </a:cubicBezTo>
                <a:cubicBezTo>
                  <a:pt x="1985232" y="-35382"/>
                  <a:pt x="2303873" y="81034"/>
                  <a:pt x="2605532" y="0"/>
                </a:cubicBezTo>
                <a:cubicBezTo>
                  <a:pt x="2907191" y="-81034"/>
                  <a:pt x="3133724" y="7043"/>
                  <a:pt x="3294888" y="0"/>
                </a:cubicBezTo>
                <a:cubicBezTo>
                  <a:pt x="3456052" y="-7043"/>
                  <a:pt x="3615513" y="18295"/>
                  <a:pt x="3773932" y="0"/>
                </a:cubicBezTo>
                <a:cubicBezTo>
                  <a:pt x="3932351" y="-18295"/>
                  <a:pt x="4125474" y="34371"/>
                  <a:pt x="4358132" y="0"/>
                </a:cubicBezTo>
                <a:cubicBezTo>
                  <a:pt x="4590790" y="-34371"/>
                  <a:pt x="4546719" y="30530"/>
                  <a:pt x="4626864" y="0"/>
                </a:cubicBezTo>
                <a:cubicBezTo>
                  <a:pt x="4707009" y="-30530"/>
                  <a:pt x="4982798" y="55483"/>
                  <a:pt x="5211064" y="0"/>
                </a:cubicBezTo>
                <a:cubicBezTo>
                  <a:pt x="5439330" y="-55483"/>
                  <a:pt x="5834699" y="41893"/>
                  <a:pt x="6005576" y="0"/>
                </a:cubicBezTo>
                <a:cubicBezTo>
                  <a:pt x="6176453" y="-41893"/>
                  <a:pt x="6354188" y="30224"/>
                  <a:pt x="6484620" y="0"/>
                </a:cubicBezTo>
                <a:cubicBezTo>
                  <a:pt x="6615052" y="-30224"/>
                  <a:pt x="6928227" y="92290"/>
                  <a:pt x="7279132" y="0"/>
                </a:cubicBezTo>
                <a:cubicBezTo>
                  <a:pt x="7630037" y="-92290"/>
                  <a:pt x="7461872" y="16606"/>
                  <a:pt x="7547864" y="0"/>
                </a:cubicBezTo>
                <a:cubicBezTo>
                  <a:pt x="7633856" y="-16606"/>
                  <a:pt x="7746290" y="25749"/>
                  <a:pt x="7921752" y="0"/>
                </a:cubicBezTo>
                <a:cubicBezTo>
                  <a:pt x="8097214" y="-25749"/>
                  <a:pt x="8339723" y="78052"/>
                  <a:pt x="8716264" y="0"/>
                </a:cubicBezTo>
                <a:cubicBezTo>
                  <a:pt x="9092805" y="-78052"/>
                  <a:pt x="8990727" y="32915"/>
                  <a:pt x="9195308" y="0"/>
                </a:cubicBezTo>
                <a:cubicBezTo>
                  <a:pt x="9399889" y="-32915"/>
                  <a:pt x="9397218" y="26131"/>
                  <a:pt x="9569196" y="0"/>
                </a:cubicBezTo>
                <a:cubicBezTo>
                  <a:pt x="9741174" y="-26131"/>
                  <a:pt x="10058394" y="58189"/>
                  <a:pt x="10515600" y="0"/>
                </a:cubicBezTo>
                <a:cubicBezTo>
                  <a:pt x="10547175" y="103475"/>
                  <a:pt x="10497776" y="282367"/>
                  <a:pt x="10515600" y="443897"/>
                </a:cubicBezTo>
                <a:cubicBezTo>
                  <a:pt x="10533424" y="605427"/>
                  <a:pt x="10505715" y="750560"/>
                  <a:pt x="10515600" y="936514"/>
                </a:cubicBezTo>
                <a:cubicBezTo>
                  <a:pt x="10525485" y="1122468"/>
                  <a:pt x="10477960" y="1167457"/>
                  <a:pt x="10515600" y="1331690"/>
                </a:cubicBezTo>
                <a:cubicBezTo>
                  <a:pt x="10553240" y="1495923"/>
                  <a:pt x="10464392" y="1639938"/>
                  <a:pt x="10515600" y="1921748"/>
                </a:cubicBezTo>
                <a:cubicBezTo>
                  <a:pt x="10566808" y="2203558"/>
                  <a:pt x="10502499" y="2207752"/>
                  <a:pt x="10515600" y="2365645"/>
                </a:cubicBezTo>
                <a:cubicBezTo>
                  <a:pt x="10528701" y="2523538"/>
                  <a:pt x="10488785" y="2706988"/>
                  <a:pt x="10515600" y="2858262"/>
                </a:cubicBezTo>
                <a:cubicBezTo>
                  <a:pt x="10542415" y="3009536"/>
                  <a:pt x="10485979" y="3183921"/>
                  <a:pt x="10515600" y="3497041"/>
                </a:cubicBezTo>
                <a:cubicBezTo>
                  <a:pt x="10545221" y="3810161"/>
                  <a:pt x="10508980" y="3893864"/>
                  <a:pt x="10515600" y="4038378"/>
                </a:cubicBezTo>
                <a:cubicBezTo>
                  <a:pt x="10522220" y="4182892"/>
                  <a:pt x="10418170" y="4485778"/>
                  <a:pt x="10515600" y="4872038"/>
                </a:cubicBezTo>
                <a:cubicBezTo>
                  <a:pt x="10252124" y="4935262"/>
                  <a:pt x="10187691" y="4838015"/>
                  <a:pt x="9931400" y="4872038"/>
                </a:cubicBezTo>
                <a:cubicBezTo>
                  <a:pt x="9675109" y="4906061"/>
                  <a:pt x="9574979" y="4826234"/>
                  <a:pt x="9347200" y="4872038"/>
                </a:cubicBezTo>
                <a:cubicBezTo>
                  <a:pt x="9119421" y="4917842"/>
                  <a:pt x="8978290" y="4866269"/>
                  <a:pt x="8657844" y="4872038"/>
                </a:cubicBezTo>
                <a:cubicBezTo>
                  <a:pt x="8337398" y="4877807"/>
                  <a:pt x="8501020" y="4861151"/>
                  <a:pt x="8389112" y="4872038"/>
                </a:cubicBezTo>
                <a:cubicBezTo>
                  <a:pt x="8277204" y="4882925"/>
                  <a:pt x="8201951" y="4869757"/>
                  <a:pt x="8120380" y="4872038"/>
                </a:cubicBezTo>
                <a:cubicBezTo>
                  <a:pt x="8038809" y="4874319"/>
                  <a:pt x="7970475" y="4864400"/>
                  <a:pt x="7851648" y="4872038"/>
                </a:cubicBezTo>
                <a:cubicBezTo>
                  <a:pt x="7732821" y="4879676"/>
                  <a:pt x="7573679" y="4840431"/>
                  <a:pt x="7477760" y="4872038"/>
                </a:cubicBezTo>
                <a:cubicBezTo>
                  <a:pt x="7381841" y="4903645"/>
                  <a:pt x="7080748" y="4789399"/>
                  <a:pt x="6788404" y="4872038"/>
                </a:cubicBezTo>
                <a:cubicBezTo>
                  <a:pt x="6496060" y="4954677"/>
                  <a:pt x="6206816" y="4802975"/>
                  <a:pt x="5993892" y="4872038"/>
                </a:cubicBezTo>
                <a:cubicBezTo>
                  <a:pt x="5780968" y="4941101"/>
                  <a:pt x="5721314" y="4852532"/>
                  <a:pt x="5620004" y="4872038"/>
                </a:cubicBezTo>
                <a:cubicBezTo>
                  <a:pt x="5518694" y="4891544"/>
                  <a:pt x="5322985" y="4863345"/>
                  <a:pt x="5140960" y="4872038"/>
                </a:cubicBezTo>
                <a:cubicBezTo>
                  <a:pt x="4958935" y="4880731"/>
                  <a:pt x="4960825" y="4840157"/>
                  <a:pt x="4872228" y="4872038"/>
                </a:cubicBezTo>
                <a:cubicBezTo>
                  <a:pt x="4783631" y="4903919"/>
                  <a:pt x="4654711" y="4846596"/>
                  <a:pt x="4498340" y="4872038"/>
                </a:cubicBezTo>
                <a:cubicBezTo>
                  <a:pt x="4341969" y="4897480"/>
                  <a:pt x="3895190" y="4834290"/>
                  <a:pt x="3703828" y="4872038"/>
                </a:cubicBezTo>
                <a:cubicBezTo>
                  <a:pt x="3512466" y="4909786"/>
                  <a:pt x="3446113" y="4830338"/>
                  <a:pt x="3329940" y="4872038"/>
                </a:cubicBezTo>
                <a:cubicBezTo>
                  <a:pt x="3213767" y="4913738"/>
                  <a:pt x="2705625" y="4778080"/>
                  <a:pt x="2535428" y="4872038"/>
                </a:cubicBezTo>
                <a:cubicBezTo>
                  <a:pt x="2365231" y="4965996"/>
                  <a:pt x="2171029" y="4837595"/>
                  <a:pt x="2056384" y="4872038"/>
                </a:cubicBezTo>
                <a:cubicBezTo>
                  <a:pt x="1941739" y="4906481"/>
                  <a:pt x="1733044" y="4839571"/>
                  <a:pt x="1577340" y="4872038"/>
                </a:cubicBezTo>
                <a:cubicBezTo>
                  <a:pt x="1421636" y="4904505"/>
                  <a:pt x="1166063" y="4870521"/>
                  <a:pt x="782828" y="4872038"/>
                </a:cubicBezTo>
                <a:cubicBezTo>
                  <a:pt x="399593" y="4873555"/>
                  <a:pt x="249456" y="4860779"/>
                  <a:pt x="0" y="4872038"/>
                </a:cubicBezTo>
                <a:cubicBezTo>
                  <a:pt x="-35144" y="4739998"/>
                  <a:pt x="11434" y="4621994"/>
                  <a:pt x="0" y="4476862"/>
                </a:cubicBezTo>
                <a:cubicBezTo>
                  <a:pt x="-11434" y="4331730"/>
                  <a:pt x="41805" y="4152658"/>
                  <a:pt x="0" y="3984244"/>
                </a:cubicBezTo>
                <a:cubicBezTo>
                  <a:pt x="-41805" y="3815830"/>
                  <a:pt x="28293" y="3716504"/>
                  <a:pt x="0" y="3491627"/>
                </a:cubicBezTo>
                <a:cubicBezTo>
                  <a:pt x="-28293" y="3266750"/>
                  <a:pt x="35289" y="3044793"/>
                  <a:pt x="0" y="2901569"/>
                </a:cubicBezTo>
                <a:cubicBezTo>
                  <a:pt x="-35289" y="2758345"/>
                  <a:pt x="45866" y="2574681"/>
                  <a:pt x="0" y="2457673"/>
                </a:cubicBezTo>
                <a:cubicBezTo>
                  <a:pt x="-45866" y="2340665"/>
                  <a:pt x="40859" y="2114430"/>
                  <a:pt x="0" y="1916335"/>
                </a:cubicBezTo>
                <a:cubicBezTo>
                  <a:pt x="-40859" y="1718240"/>
                  <a:pt x="24466" y="1437194"/>
                  <a:pt x="0" y="1277557"/>
                </a:cubicBezTo>
                <a:cubicBezTo>
                  <a:pt x="-24466" y="1117920"/>
                  <a:pt x="20021" y="995249"/>
                  <a:pt x="0" y="833660"/>
                </a:cubicBezTo>
                <a:cubicBezTo>
                  <a:pt x="-20021" y="672071"/>
                  <a:pt x="36888" y="316596"/>
                  <a:pt x="0" y="0"/>
                </a:cubicBezTo>
                <a:close/>
              </a:path>
            </a:pathLst>
          </a:custGeom>
          <a:solidFill>
            <a:schemeClr val="bg1"/>
          </a:solidFill>
          <a:ln>
            <a:noFill/>
            <a:extLst>
              <a:ext uri="{C807C97D-BFC1-408E-A445-0C87EB9F89A2}">
                <ask:lineSketchStyleProps xmlns:ask="http://schemas.microsoft.com/office/drawing/2018/sketchyshapes" sd="2391604096">
                  <ask:type>
                    <ask:lineSketchScribble/>
                  </ask:type>
                </ask:lineSketchStyleProps>
              </a:ext>
            </a:extLst>
          </a:ln>
          <a:effectLst/>
        </p:spPr>
        <p:txBody>
          <a:bodyPr/>
          <a:lstStyle/>
          <a:p>
            <a:pPr algn="l" rtl="0"/>
            <a:r>
              <a:rPr lang="en-US" sz="2400" dirty="0"/>
              <a:t>routes through a network are described by fixed paths.</a:t>
            </a:r>
          </a:p>
          <a:p>
            <a:pPr algn="l" rtl="0"/>
            <a:r>
              <a:rPr lang="en-US" sz="2400" dirty="0"/>
              <a:t>A change, such as the loss of a node, or loss of a connection between nodes, is not compensated until the admin reconfigure static routing manually again.</a:t>
            </a:r>
          </a:p>
          <a:p>
            <a:pPr algn="l" rtl="0"/>
            <a:r>
              <a:rPr lang="en-US" sz="2400" dirty="0"/>
              <a:t>Static routing is used to configure default route.</a:t>
            </a:r>
          </a:p>
          <a:p>
            <a:pPr algn="l" rtl="0"/>
            <a:r>
              <a:rPr lang="en-US" sz="2400" dirty="0"/>
              <a:t>Command format: </a:t>
            </a:r>
          </a:p>
          <a:p>
            <a:pPr algn="l" rtl="0"/>
            <a:r>
              <a:rPr lang="en-US" sz="2400" dirty="0"/>
              <a:t>R2               core router:</a:t>
            </a:r>
          </a:p>
          <a:p>
            <a:endParaRPr lang="en-US" dirty="0"/>
          </a:p>
          <a:p>
            <a:endParaRPr lang="ar-EG" dirty="0"/>
          </a:p>
        </p:txBody>
      </p:sp>
      <p:sp>
        <p:nvSpPr>
          <p:cNvPr id="7" name="TextBox 6">
            <a:extLst>
              <a:ext uri="{FF2B5EF4-FFF2-40B4-BE49-F238E27FC236}">
                <a16:creationId xmlns:a16="http://schemas.microsoft.com/office/drawing/2014/main" id="{C6AC7D9F-ABB3-A853-EC43-7E428D39A6BA}"/>
              </a:ext>
            </a:extLst>
          </p:cNvPr>
          <p:cNvSpPr txBox="1"/>
          <p:nvPr/>
        </p:nvSpPr>
        <p:spPr>
          <a:xfrm>
            <a:off x="3626070" y="3189478"/>
            <a:ext cx="4900475"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wrap="square" rtlCol="1">
            <a:spAutoFit/>
          </a:bodyPr>
          <a:lstStyle/>
          <a:p>
            <a:r>
              <a:rPr lang="en-US" dirty="0"/>
              <a:t>Ip route (network name) (subnet mask) (next hop) </a:t>
            </a:r>
            <a:endParaRPr lang="ar-EG" dirty="0"/>
          </a:p>
        </p:txBody>
      </p:sp>
      <p:sp>
        <p:nvSpPr>
          <p:cNvPr id="9" name="TextBox 8">
            <a:extLst>
              <a:ext uri="{FF2B5EF4-FFF2-40B4-BE49-F238E27FC236}">
                <a16:creationId xmlns:a16="http://schemas.microsoft.com/office/drawing/2014/main" id="{1F8090F6-DDED-291C-BD08-F2F78B5EEC61}"/>
              </a:ext>
            </a:extLst>
          </p:cNvPr>
          <p:cNvSpPr txBox="1"/>
          <p:nvPr/>
        </p:nvSpPr>
        <p:spPr>
          <a:xfrm>
            <a:off x="4172474" y="3620019"/>
            <a:ext cx="4900474"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1"/>
          </a:lnRef>
          <a:fillRef idx="3">
            <a:schemeClr val="accent1"/>
          </a:fillRef>
          <a:effectRef idx="3">
            <a:schemeClr val="accent1"/>
          </a:effectRef>
          <a:fontRef idx="minor">
            <a:schemeClr val="lt1"/>
          </a:fontRef>
        </p:style>
        <p:txBody>
          <a:bodyPr wrap="square" rtlCol="1">
            <a:spAutoFit/>
          </a:bodyPr>
          <a:lstStyle/>
          <a:p>
            <a:r>
              <a:rPr lang="en-US" dirty="0"/>
              <a:t>Ip route 0.0.0.0 0.0.0.0 0.0.0.0 192.168.6.10 </a:t>
            </a:r>
            <a:endParaRPr lang="ar-EG" dirty="0"/>
          </a:p>
        </p:txBody>
      </p:sp>
      <p:sp>
        <p:nvSpPr>
          <p:cNvPr id="10" name="Arrow: Right 9">
            <a:extLst>
              <a:ext uri="{FF2B5EF4-FFF2-40B4-BE49-F238E27FC236}">
                <a16:creationId xmlns:a16="http://schemas.microsoft.com/office/drawing/2014/main" id="{50079311-0D75-BC35-DA1E-C2C1517FF1E7}"/>
              </a:ext>
            </a:extLst>
          </p:cNvPr>
          <p:cNvSpPr/>
          <p:nvPr/>
        </p:nvSpPr>
        <p:spPr>
          <a:xfrm>
            <a:off x="1550894" y="3620018"/>
            <a:ext cx="868873" cy="369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spTree>
    <p:extLst>
      <p:ext uri="{BB962C8B-B14F-4D97-AF65-F5344CB8AC3E}">
        <p14:creationId xmlns:p14="http://schemas.microsoft.com/office/powerpoint/2010/main" val="370916981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605BA-49BB-CB8A-EC3A-FCE743A0DE33}"/>
              </a:ext>
            </a:extLst>
          </p:cNvPr>
          <p:cNvSpPr>
            <a:spLocks noGrp="1"/>
          </p:cNvSpPr>
          <p:nvPr>
            <p:ph type="title"/>
          </p:nvPr>
        </p:nvSpPr>
        <p:spPr>
          <a:xfrm>
            <a:off x="589560" y="856180"/>
            <a:ext cx="4373205" cy="1128068"/>
          </a:xfrm>
          <a:custGeom>
            <a:avLst/>
            <a:gdLst>
              <a:gd name="connsiteX0" fmla="*/ 0 w 10515600"/>
              <a:gd name="connsiteY0" fmla="*/ 0 h 873125"/>
              <a:gd name="connsiteX1" fmla="*/ 373888 w 10515600"/>
              <a:gd name="connsiteY1" fmla="*/ 0 h 873125"/>
              <a:gd name="connsiteX2" fmla="*/ 852932 w 10515600"/>
              <a:gd name="connsiteY2" fmla="*/ 0 h 873125"/>
              <a:gd name="connsiteX3" fmla="*/ 1437132 w 10515600"/>
              <a:gd name="connsiteY3" fmla="*/ 0 h 873125"/>
              <a:gd name="connsiteX4" fmla="*/ 1811020 w 10515600"/>
              <a:gd name="connsiteY4" fmla="*/ 0 h 873125"/>
              <a:gd name="connsiteX5" fmla="*/ 2395220 w 10515600"/>
              <a:gd name="connsiteY5" fmla="*/ 0 h 873125"/>
              <a:gd name="connsiteX6" fmla="*/ 2874264 w 10515600"/>
              <a:gd name="connsiteY6" fmla="*/ 0 h 873125"/>
              <a:gd name="connsiteX7" fmla="*/ 3142996 w 10515600"/>
              <a:gd name="connsiteY7" fmla="*/ 0 h 873125"/>
              <a:gd name="connsiteX8" fmla="*/ 3727196 w 10515600"/>
              <a:gd name="connsiteY8" fmla="*/ 0 h 873125"/>
              <a:gd name="connsiteX9" fmla="*/ 4206240 w 10515600"/>
              <a:gd name="connsiteY9" fmla="*/ 0 h 873125"/>
              <a:gd name="connsiteX10" fmla="*/ 4685284 w 10515600"/>
              <a:gd name="connsiteY10" fmla="*/ 0 h 873125"/>
              <a:gd name="connsiteX11" fmla="*/ 5164328 w 10515600"/>
              <a:gd name="connsiteY11" fmla="*/ 0 h 873125"/>
              <a:gd name="connsiteX12" fmla="*/ 5748528 w 10515600"/>
              <a:gd name="connsiteY12" fmla="*/ 0 h 873125"/>
              <a:gd name="connsiteX13" fmla="*/ 6437884 w 10515600"/>
              <a:gd name="connsiteY13" fmla="*/ 0 h 873125"/>
              <a:gd name="connsiteX14" fmla="*/ 7127240 w 10515600"/>
              <a:gd name="connsiteY14" fmla="*/ 0 h 873125"/>
              <a:gd name="connsiteX15" fmla="*/ 7501128 w 10515600"/>
              <a:gd name="connsiteY15" fmla="*/ 0 h 873125"/>
              <a:gd name="connsiteX16" fmla="*/ 8295640 w 10515600"/>
              <a:gd name="connsiteY16" fmla="*/ 0 h 873125"/>
              <a:gd name="connsiteX17" fmla="*/ 8774684 w 10515600"/>
              <a:gd name="connsiteY17" fmla="*/ 0 h 873125"/>
              <a:gd name="connsiteX18" fmla="*/ 9148572 w 10515600"/>
              <a:gd name="connsiteY18" fmla="*/ 0 h 873125"/>
              <a:gd name="connsiteX19" fmla="*/ 9627616 w 10515600"/>
              <a:gd name="connsiteY19" fmla="*/ 0 h 873125"/>
              <a:gd name="connsiteX20" fmla="*/ 10515600 w 10515600"/>
              <a:gd name="connsiteY20" fmla="*/ 0 h 873125"/>
              <a:gd name="connsiteX21" fmla="*/ 10515600 w 10515600"/>
              <a:gd name="connsiteY21" fmla="*/ 454025 h 873125"/>
              <a:gd name="connsiteX22" fmla="*/ 10515600 w 10515600"/>
              <a:gd name="connsiteY22" fmla="*/ 873125 h 873125"/>
              <a:gd name="connsiteX23" fmla="*/ 9826244 w 10515600"/>
              <a:gd name="connsiteY23" fmla="*/ 873125 h 873125"/>
              <a:gd name="connsiteX24" fmla="*/ 9452356 w 10515600"/>
              <a:gd name="connsiteY24" fmla="*/ 873125 h 873125"/>
              <a:gd name="connsiteX25" fmla="*/ 8868156 w 10515600"/>
              <a:gd name="connsiteY25" fmla="*/ 873125 h 873125"/>
              <a:gd name="connsiteX26" fmla="*/ 8073644 w 10515600"/>
              <a:gd name="connsiteY26" fmla="*/ 873125 h 873125"/>
              <a:gd name="connsiteX27" fmla="*/ 7699756 w 10515600"/>
              <a:gd name="connsiteY27" fmla="*/ 873125 h 873125"/>
              <a:gd name="connsiteX28" fmla="*/ 7115556 w 10515600"/>
              <a:gd name="connsiteY28" fmla="*/ 873125 h 873125"/>
              <a:gd name="connsiteX29" fmla="*/ 6531356 w 10515600"/>
              <a:gd name="connsiteY29" fmla="*/ 873125 h 873125"/>
              <a:gd name="connsiteX30" fmla="*/ 6157468 w 10515600"/>
              <a:gd name="connsiteY30" fmla="*/ 873125 h 873125"/>
              <a:gd name="connsiteX31" fmla="*/ 5573268 w 10515600"/>
              <a:gd name="connsiteY31" fmla="*/ 873125 h 873125"/>
              <a:gd name="connsiteX32" fmla="*/ 4883912 w 10515600"/>
              <a:gd name="connsiteY32" fmla="*/ 873125 h 873125"/>
              <a:gd name="connsiteX33" fmla="*/ 4299712 w 10515600"/>
              <a:gd name="connsiteY33" fmla="*/ 873125 h 873125"/>
              <a:gd name="connsiteX34" fmla="*/ 3505200 w 10515600"/>
              <a:gd name="connsiteY34" fmla="*/ 873125 h 873125"/>
              <a:gd name="connsiteX35" fmla="*/ 2815844 w 10515600"/>
              <a:gd name="connsiteY35" fmla="*/ 873125 h 873125"/>
              <a:gd name="connsiteX36" fmla="*/ 2441956 w 10515600"/>
              <a:gd name="connsiteY36" fmla="*/ 873125 h 873125"/>
              <a:gd name="connsiteX37" fmla="*/ 1857756 w 10515600"/>
              <a:gd name="connsiteY37" fmla="*/ 873125 h 873125"/>
              <a:gd name="connsiteX38" fmla="*/ 1168400 w 10515600"/>
              <a:gd name="connsiteY38" fmla="*/ 873125 h 873125"/>
              <a:gd name="connsiteX39" fmla="*/ 584200 w 10515600"/>
              <a:gd name="connsiteY39" fmla="*/ 873125 h 873125"/>
              <a:gd name="connsiteX40" fmla="*/ 0 w 10515600"/>
              <a:gd name="connsiteY40" fmla="*/ 873125 h 873125"/>
              <a:gd name="connsiteX41" fmla="*/ 0 w 10515600"/>
              <a:gd name="connsiteY41" fmla="*/ 454025 h 873125"/>
              <a:gd name="connsiteX42" fmla="*/ 0 w 10515600"/>
              <a:gd name="connsiteY42"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15600" h="873125" fill="none" extrusionOk="0">
                <a:moveTo>
                  <a:pt x="0" y="0"/>
                </a:moveTo>
                <a:cubicBezTo>
                  <a:pt x="112652" y="-36191"/>
                  <a:pt x="263480" y="21208"/>
                  <a:pt x="373888" y="0"/>
                </a:cubicBezTo>
                <a:cubicBezTo>
                  <a:pt x="484296" y="-21208"/>
                  <a:pt x="727018" y="5649"/>
                  <a:pt x="852932" y="0"/>
                </a:cubicBezTo>
                <a:cubicBezTo>
                  <a:pt x="978846" y="-5649"/>
                  <a:pt x="1163834" y="31095"/>
                  <a:pt x="1437132" y="0"/>
                </a:cubicBezTo>
                <a:cubicBezTo>
                  <a:pt x="1710430" y="-31095"/>
                  <a:pt x="1632535" y="2283"/>
                  <a:pt x="1811020" y="0"/>
                </a:cubicBezTo>
                <a:cubicBezTo>
                  <a:pt x="1989505" y="-2283"/>
                  <a:pt x="2127158" y="4146"/>
                  <a:pt x="2395220" y="0"/>
                </a:cubicBezTo>
                <a:cubicBezTo>
                  <a:pt x="2663282" y="-4146"/>
                  <a:pt x="2682670" y="22894"/>
                  <a:pt x="2874264" y="0"/>
                </a:cubicBezTo>
                <a:cubicBezTo>
                  <a:pt x="3065858" y="-22894"/>
                  <a:pt x="3067404" y="5484"/>
                  <a:pt x="3142996" y="0"/>
                </a:cubicBezTo>
                <a:cubicBezTo>
                  <a:pt x="3218588" y="-5484"/>
                  <a:pt x="3442095" y="52145"/>
                  <a:pt x="3727196" y="0"/>
                </a:cubicBezTo>
                <a:cubicBezTo>
                  <a:pt x="4012297" y="-52145"/>
                  <a:pt x="4052372" y="14171"/>
                  <a:pt x="4206240" y="0"/>
                </a:cubicBezTo>
                <a:cubicBezTo>
                  <a:pt x="4360108" y="-14171"/>
                  <a:pt x="4513021" y="42015"/>
                  <a:pt x="4685284" y="0"/>
                </a:cubicBezTo>
                <a:cubicBezTo>
                  <a:pt x="4857547" y="-42015"/>
                  <a:pt x="4984494" y="31619"/>
                  <a:pt x="5164328" y="0"/>
                </a:cubicBezTo>
                <a:cubicBezTo>
                  <a:pt x="5344162" y="-31619"/>
                  <a:pt x="5524601" y="37242"/>
                  <a:pt x="5748528" y="0"/>
                </a:cubicBezTo>
                <a:cubicBezTo>
                  <a:pt x="5972455" y="-37242"/>
                  <a:pt x="6250231" y="54616"/>
                  <a:pt x="6437884" y="0"/>
                </a:cubicBezTo>
                <a:cubicBezTo>
                  <a:pt x="6625537" y="-54616"/>
                  <a:pt x="6805994" y="64472"/>
                  <a:pt x="7127240" y="0"/>
                </a:cubicBezTo>
                <a:cubicBezTo>
                  <a:pt x="7448486" y="-64472"/>
                  <a:pt x="7383647" y="15470"/>
                  <a:pt x="7501128" y="0"/>
                </a:cubicBezTo>
                <a:cubicBezTo>
                  <a:pt x="7618609" y="-15470"/>
                  <a:pt x="8016841" y="82956"/>
                  <a:pt x="8295640" y="0"/>
                </a:cubicBezTo>
                <a:cubicBezTo>
                  <a:pt x="8574439" y="-82956"/>
                  <a:pt x="8643517" y="18758"/>
                  <a:pt x="8774684" y="0"/>
                </a:cubicBezTo>
                <a:cubicBezTo>
                  <a:pt x="8905851" y="-18758"/>
                  <a:pt x="9008844" y="37776"/>
                  <a:pt x="9148572" y="0"/>
                </a:cubicBezTo>
                <a:cubicBezTo>
                  <a:pt x="9288300" y="-37776"/>
                  <a:pt x="9430930" y="50949"/>
                  <a:pt x="9627616" y="0"/>
                </a:cubicBezTo>
                <a:cubicBezTo>
                  <a:pt x="9824302" y="-50949"/>
                  <a:pt x="10164652" y="106276"/>
                  <a:pt x="10515600" y="0"/>
                </a:cubicBezTo>
                <a:cubicBezTo>
                  <a:pt x="10519832" y="140304"/>
                  <a:pt x="10464270" y="282921"/>
                  <a:pt x="10515600" y="454025"/>
                </a:cubicBezTo>
                <a:cubicBezTo>
                  <a:pt x="10566930" y="625130"/>
                  <a:pt x="10489697" y="750968"/>
                  <a:pt x="10515600" y="873125"/>
                </a:cubicBezTo>
                <a:cubicBezTo>
                  <a:pt x="10197606" y="952132"/>
                  <a:pt x="10129660" y="827966"/>
                  <a:pt x="9826244" y="873125"/>
                </a:cubicBezTo>
                <a:cubicBezTo>
                  <a:pt x="9522828" y="918284"/>
                  <a:pt x="9601117" y="870965"/>
                  <a:pt x="9452356" y="873125"/>
                </a:cubicBezTo>
                <a:cubicBezTo>
                  <a:pt x="9303595" y="875285"/>
                  <a:pt x="8990015" y="847977"/>
                  <a:pt x="8868156" y="873125"/>
                </a:cubicBezTo>
                <a:cubicBezTo>
                  <a:pt x="8746297" y="898273"/>
                  <a:pt x="8406101" y="843958"/>
                  <a:pt x="8073644" y="873125"/>
                </a:cubicBezTo>
                <a:cubicBezTo>
                  <a:pt x="7741187" y="902292"/>
                  <a:pt x="7867701" y="847804"/>
                  <a:pt x="7699756" y="873125"/>
                </a:cubicBezTo>
                <a:cubicBezTo>
                  <a:pt x="7531811" y="898446"/>
                  <a:pt x="7381003" y="839182"/>
                  <a:pt x="7115556" y="873125"/>
                </a:cubicBezTo>
                <a:cubicBezTo>
                  <a:pt x="6850109" y="907068"/>
                  <a:pt x="6668289" y="863850"/>
                  <a:pt x="6531356" y="873125"/>
                </a:cubicBezTo>
                <a:cubicBezTo>
                  <a:pt x="6394423" y="882400"/>
                  <a:pt x="6235777" y="871633"/>
                  <a:pt x="6157468" y="873125"/>
                </a:cubicBezTo>
                <a:cubicBezTo>
                  <a:pt x="6079159" y="874617"/>
                  <a:pt x="5739353" y="820038"/>
                  <a:pt x="5573268" y="873125"/>
                </a:cubicBezTo>
                <a:cubicBezTo>
                  <a:pt x="5407183" y="926212"/>
                  <a:pt x="5056892" y="802141"/>
                  <a:pt x="4883912" y="873125"/>
                </a:cubicBezTo>
                <a:cubicBezTo>
                  <a:pt x="4710932" y="944109"/>
                  <a:pt x="4494751" y="808147"/>
                  <a:pt x="4299712" y="873125"/>
                </a:cubicBezTo>
                <a:cubicBezTo>
                  <a:pt x="4104673" y="938103"/>
                  <a:pt x="3775837" y="845309"/>
                  <a:pt x="3505200" y="873125"/>
                </a:cubicBezTo>
                <a:cubicBezTo>
                  <a:pt x="3234563" y="900941"/>
                  <a:pt x="3075033" y="829746"/>
                  <a:pt x="2815844" y="873125"/>
                </a:cubicBezTo>
                <a:cubicBezTo>
                  <a:pt x="2556655" y="916504"/>
                  <a:pt x="2518405" y="860436"/>
                  <a:pt x="2441956" y="873125"/>
                </a:cubicBezTo>
                <a:cubicBezTo>
                  <a:pt x="2365507" y="885814"/>
                  <a:pt x="2144891" y="858266"/>
                  <a:pt x="1857756" y="873125"/>
                </a:cubicBezTo>
                <a:cubicBezTo>
                  <a:pt x="1570621" y="887984"/>
                  <a:pt x="1435141" y="855775"/>
                  <a:pt x="1168400" y="873125"/>
                </a:cubicBezTo>
                <a:cubicBezTo>
                  <a:pt x="901659" y="890475"/>
                  <a:pt x="786345" y="872600"/>
                  <a:pt x="584200" y="873125"/>
                </a:cubicBezTo>
                <a:cubicBezTo>
                  <a:pt x="382055" y="873650"/>
                  <a:pt x="186823" y="838448"/>
                  <a:pt x="0" y="873125"/>
                </a:cubicBezTo>
                <a:cubicBezTo>
                  <a:pt x="-39669" y="664204"/>
                  <a:pt x="21182" y="566019"/>
                  <a:pt x="0" y="454025"/>
                </a:cubicBezTo>
                <a:cubicBezTo>
                  <a:pt x="-21182" y="342031"/>
                  <a:pt x="7807" y="217945"/>
                  <a:pt x="0" y="0"/>
                </a:cubicBezTo>
                <a:close/>
              </a:path>
              <a:path w="10515600" h="873125" stroke="0" extrusionOk="0">
                <a:moveTo>
                  <a:pt x="0" y="0"/>
                </a:moveTo>
                <a:cubicBezTo>
                  <a:pt x="205631" y="-29474"/>
                  <a:pt x="453471" y="41565"/>
                  <a:pt x="794512" y="0"/>
                </a:cubicBezTo>
                <a:cubicBezTo>
                  <a:pt x="1135553" y="-41565"/>
                  <a:pt x="1373914" y="32861"/>
                  <a:pt x="1589024" y="0"/>
                </a:cubicBezTo>
                <a:cubicBezTo>
                  <a:pt x="1804134" y="-32861"/>
                  <a:pt x="1893061" y="5362"/>
                  <a:pt x="2173224" y="0"/>
                </a:cubicBezTo>
                <a:cubicBezTo>
                  <a:pt x="2453387" y="-5362"/>
                  <a:pt x="2653209" y="78532"/>
                  <a:pt x="2862580" y="0"/>
                </a:cubicBezTo>
                <a:cubicBezTo>
                  <a:pt x="3071951" y="-78532"/>
                  <a:pt x="3109222" y="34253"/>
                  <a:pt x="3236468" y="0"/>
                </a:cubicBezTo>
                <a:cubicBezTo>
                  <a:pt x="3363714" y="-34253"/>
                  <a:pt x="3477618" y="22782"/>
                  <a:pt x="3610356" y="0"/>
                </a:cubicBezTo>
                <a:cubicBezTo>
                  <a:pt x="3743094" y="-22782"/>
                  <a:pt x="3855127" y="31195"/>
                  <a:pt x="4089400" y="0"/>
                </a:cubicBezTo>
                <a:cubicBezTo>
                  <a:pt x="4323673" y="-31195"/>
                  <a:pt x="4501148" y="69452"/>
                  <a:pt x="4883912" y="0"/>
                </a:cubicBezTo>
                <a:cubicBezTo>
                  <a:pt x="5266676" y="-69452"/>
                  <a:pt x="5082030" y="21665"/>
                  <a:pt x="5152644" y="0"/>
                </a:cubicBezTo>
                <a:cubicBezTo>
                  <a:pt x="5223258" y="-21665"/>
                  <a:pt x="5432081" y="20303"/>
                  <a:pt x="5526532" y="0"/>
                </a:cubicBezTo>
                <a:cubicBezTo>
                  <a:pt x="5620983" y="-20303"/>
                  <a:pt x="5876562" y="40186"/>
                  <a:pt x="6110732" y="0"/>
                </a:cubicBezTo>
                <a:cubicBezTo>
                  <a:pt x="6344902" y="-40186"/>
                  <a:pt x="6562742" y="50658"/>
                  <a:pt x="6694932" y="0"/>
                </a:cubicBezTo>
                <a:cubicBezTo>
                  <a:pt x="6827122" y="-50658"/>
                  <a:pt x="7048772" y="27574"/>
                  <a:pt x="7384288" y="0"/>
                </a:cubicBezTo>
                <a:cubicBezTo>
                  <a:pt x="7719804" y="-27574"/>
                  <a:pt x="7904531" y="17609"/>
                  <a:pt x="8073644" y="0"/>
                </a:cubicBezTo>
                <a:cubicBezTo>
                  <a:pt x="8242757" y="-17609"/>
                  <a:pt x="8214219" y="23173"/>
                  <a:pt x="8342376" y="0"/>
                </a:cubicBezTo>
                <a:cubicBezTo>
                  <a:pt x="8470533" y="-23173"/>
                  <a:pt x="8789363" y="73239"/>
                  <a:pt x="9031732" y="0"/>
                </a:cubicBezTo>
                <a:cubicBezTo>
                  <a:pt x="9274101" y="-73239"/>
                  <a:pt x="9288236" y="32713"/>
                  <a:pt x="9405620" y="0"/>
                </a:cubicBezTo>
                <a:cubicBezTo>
                  <a:pt x="9523004" y="-32713"/>
                  <a:pt x="9736642" y="40079"/>
                  <a:pt x="9884664" y="0"/>
                </a:cubicBezTo>
                <a:cubicBezTo>
                  <a:pt x="10032686" y="-40079"/>
                  <a:pt x="10366429" y="29576"/>
                  <a:pt x="10515600" y="0"/>
                </a:cubicBezTo>
                <a:cubicBezTo>
                  <a:pt x="10557014" y="115876"/>
                  <a:pt x="10495333" y="252482"/>
                  <a:pt x="10515600" y="410369"/>
                </a:cubicBezTo>
                <a:cubicBezTo>
                  <a:pt x="10535867" y="568256"/>
                  <a:pt x="10487559" y="691587"/>
                  <a:pt x="10515600" y="873125"/>
                </a:cubicBezTo>
                <a:cubicBezTo>
                  <a:pt x="10414767" y="885182"/>
                  <a:pt x="10275541" y="863444"/>
                  <a:pt x="10141712" y="873125"/>
                </a:cubicBezTo>
                <a:cubicBezTo>
                  <a:pt x="10007883" y="882806"/>
                  <a:pt x="9562254" y="821597"/>
                  <a:pt x="9347200" y="873125"/>
                </a:cubicBezTo>
                <a:cubicBezTo>
                  <a:pt x="9132146" y="924653"/>
                  <a:pt x="9020818" y="869356"/>
                  <a:pt x="8763000" y="873125"/>
                </a:cubicBezTo>
                <a:cubicBezTo>
                  <a:pt x="8505182" y="876894"/>
                  <a:pt x="8553971" y="863439"/>
                  <a:pt x="8494268" y="873125"/>
                </a:cubicBezTo>
                <a:cubicBezTo>
                  <a:pt x="8434565" y="882811"/>
                  <a:pt x="8123089" y="822910"/>
                  <a:pt x="8015224" y="873125"/>
                </a:cubicBezTo>
                <a:cubicBezTo>
                  <a:pt x="7907359" y="923340"/>
                  <a:pt x="7790553" y="849896"/>
                  <a:pt x="7641336" y="873125"/>
                </a:cubicBezTo>
                <a:cubicBezTo>
                  <a:pt x="7492119" y="896354"/>
                  <a:pt x="7098016" y="855404"/>
                  <a:pt x="6846824" y="873125"/>
                </a:cubicBezTo>
                <a:cubicBezTo>
                  <a:pt x="6595632" y="890846"/>
                  <a:pt x="6653131" y="872943"/>
                  <a:pt x="6578092" y="873125"/>
                </a:cubicBezTo>
                <a:cubicBezTo>
                  <a:pt x="6503053" y="873307"/>
                  <a:pt x="6364723" y="865793"/>
                  <a:pt x="6204204" y="873125"/>
                </a:cubicBezTo>
                <a:cubicBezTo>
                  <a:pt x="6043685" y="880457"/>
                  <a:pt x="6042806" y="871406"/>
                  <a:pt x="5935472" y="873125"/>
                </a:cubicBezTo>
                <a:cubicBezTo>
                  <a:pt x="5828138" y="874844"/>
                  <a:pt x="5457754" y="790980"/>
                  <a:pt x="5140960" y="873125"/>
                </a:cubicBezTo>
                <a:cubicBezTo>
                  <a:pt x="4824166" y="955270"/>
                  <a:pt x="4958464" y="852074"/>
                  <a:pt x="4872228" y="873125"/>
                </a:cubicBezTo>
                <a:cubicBezTo>
                  <a:pt x="4785992" y="894176"/>
                  <a:pt x="4623575" y="841683"/>
                  <a:pt x="4393184" y="873125"/>
                </a:cubicBezTo>
                <a:cubicBezTo>
                  <a:pt x="4162793" y="904567"/>
                  <a:pt x="3775826" y="832261"/>
                  <a:pt x="3598672" y="873125"/>
                </a:cubicBezTo>
                <a:cubicBezTo>
                  <a:pt x="3421518" y="913989"/>
                  <a:pt x="3069099" y="821242"/>
                  <a:pt x="2804160" y="873125"/>
                </a:cubicBezTo>
                <a:cubicBezTo>
                  <a:pt x="2539221" y="925008"/>
                  <a:pt x="2288382" y="859450"/>
                  <a:pt x="2114804" y="873125"/>
                </a:cubicBezTo>
                <a:cubicBezTo>
                  <a:pt x="1941226" y="886800"/>
                  <a:pt x="1636327" y="789390"/>
                  <a:pt x="1320292" y="873125"/>
                </a:cubicBezTo>
                <a:cubicBezTo>
                  <a:pt x="1004257" y="956860"/>
                  <a:pt x="950689" y="837653"/>
                  <a:pt x="841248" y="873125"/>
                </a:cubicBezTo>
                <a:cubicBezTo>
                  <a:pt x="731807" y="908597"/>
                  <a:pt x="372949" y="804304"/>
                  <a:pt x="0" y="873125"/>
                </a:cubicBezTo>
                <a:cubicBezTo>
                  <a:pt x="-3013" y="757823"/>
                  <a:pt x="11879" y="622530"/>
                  <a:pt x="0" y="427831"/>
                </a:cubicBezTo>
                <a:cubicBezTo>
                  <a:pt x="-11879" y="233132"/>
                  <a:pt x="41286" y="148582"/>
                  <a:pt x="0" y="0"/>
                </a:cubicBezTo>
                <a:close/>
              </a:path>
            </a:pathLst>
          </a:custGeom>
          <a:ln>
            <a:solidFill>
              <a:schemeClr val="bg1"/>
            </a:solidFill>
          </a:ln>
        </p:spPr>
        <p:style>
          <a:lnRef idx="2">
            <a:schemeClr val="accent4"/>
          </a:lnRef>
          <a:fillRef idx="1">
            <a:schemeClr val="lt1"/>
          </a:fillRef>
          <a:effectRef idx="0">
            <a:schemeClr val="accent4"/>
          </a:effectRef>
          <a:fontRef idx="minor">
            <a:schemeClr val="dk1"/>
          </a:fontRef>
        </p:style>
        <p:txBody>
          <a:bodyPr anchor="ctr">
            <a:normAutofit/>
          </a:bodyPr>
          <a:lstStyle/>
          <a:p>
            <a:r>
              <a:rPr lang="en-US" sz="4000" dirty="0"/>
              <a:t>Default</a:t>
            </a:r>
            <a:r>
              <a:rPr lang="en-US" sz="4000" b="1" dirty="0"/>
              <a:t> </a:t>
            </a:r>
            <a:r>
              <a:rPr lang="en-US" sz="4000" dirty="0"/>
              <a:t>routes</a:t>
            </a:r>
            <a:endParaRPr lang="ar-EG" sz="4000" dirty="0"/>
          </a:p>
        </p:txBody>
      </p:sp>
      <p:pic>
        <p:nvPicPr>
          <p:cNvPr id="10" name="Picture 9">
            <a:extLst>
              <a:ext uri="{FF2B5EF4-FFF2-40B4-BE49-F238E27FC236}">
                <a16:creationId xmlns:a16="http://schemas.microsoft.com/office/drawing/2014/main" id="{27FF7BAD-6F2C-8776-583D-54F16F22BB63}"/>
              </a:ext>
            </a:extLst>
          </p:cNvPr>
          <p:cNvPicPr>
            <a:picLocks noChangeAspect="1"/>
          </p:cNvPicPr>
          <p:nvPr/>
        </p:nvPicPr>
        <p:blipFill>
          <a:blip r:embed="rId2"/>
          <a:stretch>
            <a:fillRect/>
          </a:stretch>
        </p:blipFill>
        <p:spPr>
          <a:xfrm>
            <a:off x="5728594" y="603893"/>
            <a:ext cx="5915472" cy="305039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6" name="Picture 25">
            <a:extLst>
              <a:ext uri="{FF2B5EF4-FFF2-40B4-BE49-F238E27FC236}">
                <a16:creationId xmlns:a16="http://schemas.microsoft.com/office/drawing/2014/main" id="{C4F8122A-1936-619E-DF18-764AB69AA051}"/>
              </a:ext>
            </a:extLst>
          </p:cNvPr>
          <p:cNvPicPr>
            <a:picLocks noChangeAspect="1"/>
          </p:cNvPicPr>
          <p:nvPr/>
        </p:nvPicPr>
        <p:blipFill>
          <a:blip r:embed="rId3"/>
          <a:stretch>
            <a:fillRect/>
          </a:stretch>
        </p:blipFill>
        <p:spPr>
          <a:xfrm>
            <a:off x="2970597" y="5003306"/>
            <a:ext cx="6581775" cy="1219200"/>
          </a:xfrm>
          <a:prstGeom prst="rect">
            <a:avLst/>
          </a:prstGeom>
        </p:spPr>
      </p:pic>
      <p:pic>
        <p:nvPicPr>
          <p:cNvPr id="27" name="Picture 26">
            <a:extLst>
              <a:ext uri="{FF2B5EF4-FFF2-40B4-BE49-F238E27FC236}">
                <a16:creationId xmlns:a16="http://schemas.microsoft.com/office/drawing/2014/main" id="{DC318154-781E-BAA9-FD97-511619BE3BD3}"/>
              </a:ext>
            </a:extLst>
          </p:cNvPr>
          <p:cNvPicPr>
            <a:picLocks noChangeAspect="1"/>
          </p:cNvPicPr>
          <p:nvPr/>
        </p:nvPicPr>
        <p:blipFill>
          <a:blip r:embed="rId4"/>
          <a:stretch>
            <a:fillRect/>
          </a:stretch>
        </p:blipFill>
        <p:spPr>
          <a:xfrm rot="20944646">
            <a:off x="2327007" y="4832798"/>
            <a:ext cx="658425" cy="733248"/>
          </a:xfrm>
          <a:prstGeom prst="rect">
            <a:avLst/>
          </a:prstGeom>
        </p:spPr>
      </p:pic>
      <p:pic>
        <p:nvPicPr>
          <p:cNvPr id="28" name="Picture 27">
            <a:extLst>
              <a:ext uri="{FF2B5EF4-FFF2-40B4-BE49-F238E27FC236}">
                <a16:creationId xmlns:a16="http://schemas.microsoft.com/office/drawing/2014/main" id="{BE62DBDB-1A7E-B100-E5B2-E1AFBDD28B8D}"/>
              </a:ext>
            </a:extLst>
          </p:cNvPr>
          <p:cNvPicPr>
            <a:picLocks noChangeAspect="1"/>
          </p:cNvPicPr>
          <p:nvPr/>
        </p:nvPicPr>
        <p:blipFill>
          <a:blip r:embed="rId5"/>
          <a:stretch>
            <a:fillRect/>
          </a:stretch>
        </p:blipFill>
        <p:spPr>
          <a:xfrm>
            <a:off x="1169169" y="4407191"/>
            <a:ext cx="2456901" cy="792549"/>
          </a:xfrm>
          <a:prstGeom prst="rect">
            <a:avLst/>
          </a:prstGeom>
        </p:spPr>
      </p:pic>
      <p:pic>
        <p:nvPicPr>
          <p:cNvPr id="29" name="Picture 28">
            <a:extLst>
              <a:ext uri="{FF2B5EF4-FFF2-40B4-BE49-F238E27FC236}">
                <a16:creationId xmlns:a16="http://schemas.microsoft.com/office/drawing/2014/main" id="{215EB928-CD5E-8852-0C08-B62A13D833A2}"/>
              </a:ext>
            </a:extLst>
          </p:cNvPr>
          <p:cNvPicPr>
            <a:picLocks noChangeAspect="1"/>
          </p:cNvPicPr>
          <p:nvPr/>
        </p:nvPicPr>
        <p:blipFill>
          <a:blip r:embed="rId6"/>
          <a:stretch>
            <a:fillRect/>
          </a:stretch>
        </p:blipFill>
        <p:spPr>
          <a:xfrm rot="612431">
            <a:off x="4381911" y="4557780"/>
            <a:ext cx="670732" cy="721256"/>
          </a:xfrm>
          <a:prstGeom prst="rect">
            <a:avLst/>
          </a:prstGeom>
        </p:spPr>
      </p:pic>
      <p:pic>
        <p:nvPicPr>
          <p:cNvPr id="30" name="Picture 29">
            <a:extLst>
              <a:ext uri="{FF2B5EF4-FFF2-40B4-BE49-F238E27FC236}">
                <a16:creationId xmlns:a16="http://schemas.microsoft.com/office/drawing/2014/main" id="{1E5AB151-2F6E-05BC-0696-CA7C5FA78BFB}"/>
              </a:ext>
            </a:extLst>
          </p:cNvPr>
          <p:cNvPicPr>
            <a:picLocks noChangeAspect="1"/>
          </p:cNvPicPr>
          <p:nvPr/>
        </p:nvPicPr>
        <p:blipFill>
          <a:blip r:embed="rId7"/>
          <a:stretch>
            <a:fillRect/>
          </a:stretch>
        </p:blipFill>
        <p:spPr>
          <a:xfrm rot="850210">
            <a:off x="5411383" y="4564478"/>
            <a:ext cx="566717" cy="747834"/>
          </a:xfrm>
          <a:prstGeom prst="rect">
            <a:avLst/>
          </a:prstGeom>
        </p:spPr>
      </p:pic>
      <p:pic>
        <p:nvPicPr>
          <p:cNvPr id="31" name="Picture 30">
            <a:extLst>
              <a:ext uri="{FF2B5EF4-FFF2-40B4-BE49-F238E27FC236}">
                <a16:creationId xmlns:a16="http://schemas.microsoft.com/office/drawing/2014/main" id="{52F68FF8-D2A3-2A8E-728E-DEF89758C591}"/>
              </a:ext>
            </a:extLst>
          </p:cNvPr>
          <p:cNvPicPr>
            <a:picLocks noChangeAspect="1"/>
          </p:cNvPicPr>
          <p:nvPr/>
        </p:nvPicPr>
        <p:blipFill>
          <a:blip r:embed="rId8"/>
          <a:stretch>
            <a:fillRect/>
          </a:stretch>
        </p:blipFill>
        <p:spPr>
          <a:xfrm>
            <a:off x="5390110" y="4219635"/>
            <a:ext cx="1243692" cy="792549"/>
          </a:xfrm>
          <a:prstGeom prst="rect">
            <a:avLst/>
          </a:prstGeom>
        </p:spPr>
      </p:pic>
      <p:sp>
        <p:nvSpPr>
          <p:cNvPr id="32" name="Arrow: Down 31">
            <a:extLst>
              <a:ext uri="{FF2B5EF4-FFF2-40B4-BE49-F238E27FC236}">
                <a16:creationId xmlns:a16="http://schemas.microsoft.com/office/drawing/2014/main" id="{BE938606-BA10-536F-FC7C-7CAD1651506B}"/>
              </a:ext>
            </a:extLst>
          </p:cNvPr>
          <p:cNvSpPr/>
          <p:nvPr/>
        </p:nvSpPr>
        <p:spPr>
          <a:xfrm rot="2682233">
            <a:off x="7537340" y="4398360"/>
            <a:ext cx="328695" cy="8604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pic>
        <p:nvPicPr>
          <p:cNvPr id="33" name="Picture 32">
            <a:extLst>
              <a:ext uri="{FF2B5EF4-FFF2-40B4-BE49-F238E27FC236}">
                <a16:creationId xmlns:a16="http://schemas.microsoft.com/office/drawing/2014/main" id="{D8C47F28-F651-1903-C5D9-2F073C590BA0}"/>
              </a:ext>
            </a:extLst>
          </p:cNvPr>
          <p:cNvPicPr>
            <a:picLocks noChangeAspect="1"/>
          </p:cNvPicPr>
          <p:nvPr/>
        </p:nvPicPr>
        <p:blipFill>
          <a:blip r:embed="rId9"/>
          <a:stretch>
            <a:fillRect/>
          </a:stretch>
        </p:blipFill>
        <p:spPr>
          <a:xfrm>
            <a:off x="7102135" y="4139750"/>
            <a:ext cx="1560711" cy="798645"/>
          </a:xfrm>
          <a:prstGeom prst="rect">
            <a:avLst/>
          </a:prstGeom>
        </p:spPr>
      </p:pic>
      <p:pic>
        <p:nvPicPr>
          <p:cNvPr id="34" name="Picture 33">
            <a:extLst>
              <a:ext uri="{FF2B5EF4-FFF2-40B4-BE49-F238E27FC236}">
                <a16:creationId xmlns:a16="http://schemas.microsoft.com/office/drawing/2014/main" id="{274B8A17-486D-BDB5-D466-6244D786B978}"/>
              </a:ext>
            </a:extLst>
          </p:cNvPr>
          <p:cNvPicPr>
            <a:picLocks noChangeAspect="1"/>
          </p:cNvPicPr>
          <p:nvPr/>
        </p:nvPicPr>
        <p:blipFill>
          <a:blip r:embed="rId10"/>
          <a:stretch>
            <a:fillRect/>
          </a:stretch>
        </p:blipFill>
        <p:spPr>
          <a:xfrm>
            <a:off x="3484278" y="3967562"/>
            <a:ext cx="2085013" cy="1072989"/>
          </a:xfrm>
          <a:prstGeom prst="rect">
            <a:avLst/>
          </a:prstGeom>
        </p:spPr>
      </p:pic>
    </p:spTree>
    <p:extLst>
      <p:ext uri="{BB962C8B-B14F-4D97-AF65-F5344CB8AC3E}">
        <p14:creationId xmlns:p14="http://schemas.microsoft.com/office/powerpoint/2010/main" val="367644312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605BA-49BB-CB8A-EC3A-FCE743A0DE33}"/>
              </a:ext>
            </a:extLst>
          </p:cNvPr>
          <p:cNvSpPr>
            <a:spLocks noGrp="1"/>
          </p:cNvSpPr>
          <p:nvPr>
            <p:ph type="title"/>
          </p:nvPr>
        </p:nvSpPr>
        <p:spPr>
          <a:xfrm>
            <a:off x="301841" y="320301"/>
            <a:ext cx="11727401" cy="873125"/>
          </a:xfrm>
          <a:custGeom>
            <a:avLst/>
            <a:gdLst>
              <a:gd name="connsiteX0" fmla="*/ 0 w 11727401"/>
              <a:gd name="connsiteY0" fmla="*/ 0 h 873125"/>
              <a:gd name="connsiteX1" fmla="*/ 586370 w 11727401"/>
              <a:gd name="connsiteY1" fmla="*/ 0 h 873125"/>
              <a:gd name="connsiteX2" fmla="*/ 1055466 w 11727401"/>
              <a:gd name="connsiteY2" fmla="*/ 0 h 873125"/>
              <a:gd name="connsiteX3" fmla="*/ 1290014 w 11727401"/>
              <a:gd name="connsiteY3" fmla="*/ 0 h 873125"/>
              <a:gd name="connsiteX4" fmla="*/ 1876384 w 11727401"/>
              <a:gd name="connsiteY4" fmla="*/ 0 h 873125"/>
              <a:gd name="connsiteX5" fmla="*/ 2345480 w 11727401"/>
              <a:gd name="connsiteY5" fmla="*/ 0 h 873125"/>
              <a:gd name="connsiteX6" fmla="*/ 2814576 w 11727401"/>
              <a:gd name="connsiteY6" fmla="*/ 0 h 873125"/>
              <a:gd name="connsiteX7" fmla="*/ 3283672 w 11727401"/>
              <a:gd name="connsiteY7" fmla="*/ 0 h 873125"/>
              <a:gd name="connsiteX8" fmla="*/ 3870042 w 11727401"/>
              <a:gd name="connsiteY8" fmla="*/ 0 h 873125"/>
              <a:gd name="connsiteX9" fmla="*/ 4573686 w 11727401"/>
              <a:gd name="connsiteY9" fmla="*/ 0 h 873125"/>
              <a:gd name="connsiteX10" fmla="*/ 5277330 w 11727401"/>
              <a:gd name="connsiteY10" fmla="*/ 0 h 873125"/>
              <a:gd name="connsiteX11" fmla="*/ 5629152 w 11727401"/>
              <a:gd name="connsiteY11" fmla="*/ 0 h 873125"/>
              <a:gd name="connsiteX12" fmla="*/ 6450071 w 11727401"/>
              <a:gd name="connsiteY12" fmla="*/ 0 h 873125"/>
              <a:gd name="connsiteX13" fmla="*/ 6919167 w 11727401"/>
              <a:gd name="connsiteY13" fmla="*/ 0 h 873125"/>
              <a:gd name="connsiteX14" fmla="*/ 7270989 w 11727401"/>
              <a:gd name="connsiteY14" fmla="*/ 0 h 873125"/>
              <a:gd name="connsiteX15" fmla="*/ 7740085 w 11727401"/>
              <a:gd name="connsiteY15" fmla="*/ 0 h 873125"/>
              <a:gd name="connsiteX16" fmla="*/ 8209181 w 11727401"/>
              <a:gd name="connsiteY16" fmla="*/ 0 h 873125"/>
              <a:gd name="connsiteX17" fmla="*/ 9030099 w 11727401"/>
              <a:gd name="connsiteY17" fmla="*/ 0 h 873125"/>
              <a:gd name="connsiteX18" fmla="*/ 9499195 w 11727401"/>
              <a:gd name="connsiteY18" fmla="*/ 0 h 873125"/>
              <a:gd name="connsiteX19" fmla="*/ 10320113 w 11727401"/>
              <a:gd name="connsiteY19" fmla="*/ 0 h 873125"/>
              <a:gd name="connsiteX20" fmla="*/ 10906483 w 11727401"/>
              <a:gd name="connsiteY20" fmla="*/ 0 h 873125"/>
              <a:gd name="connsiteX21" fmla="*/ 11727401 w 11727401"/>
              <a:gd name="connsiteY21" fmla="*/ 0 h 873125"/>
              <a:gd name="connsiteX22" fmla="*/ 11727401 w 11727401"/>
              <a:gd name="connsiteY22" fmla="*/ 436563 h 873125"/>
              <a:gd name="connsiteX23" fmla="*/ 11727401 w 11727401"/>
              <a:gd name="connsiteY23" fmla="*/ 873125 h 873125"/>
              <a:gd name="connsiteX24" fmla="*/ 11023757 w 11727401"/>
              <a:gd name="connsiteY24" fmla="*/ 873125 h 873125"/>
              <a:gd name="connsiteX25" fmla="*/ 10437387 w 11727401"/>
              <a:gd name="connsiteY25" fmla="*/ 873125 h 873125"/>
              <a:gd name="connsiteX26" fmla="*/ 10085565 w 11727401"/>
              <a:gd name="connsiteY26" fmla="*/ 873125 h 873125"/>
              <a:gd name="connsiteX27" fmla="*/ 9499195 w 11727401"/>
              <a:gd name="connsiteY27" fmla="*/ 873125 h 873125"/>
              <a:gd name="connsiteX28" fmla="*/ 8795551 w 11727401"/>
              <a:gd name="connsiteY28" fmla="*/ 873125 h 873125"/>
              <a:gd name="connsiteX29" fmla="*/ 8209181 w 11727401"/>
              <a:gd name="connsiteY29" fmla="*/ 873125 h 873125"/>
              <a:gd name="connsiteX30" fmla="*/ 7388263 w 11727401"/>
              <a:gd name="connsiteY30" fmla="*/ 873125 h 873125"/>
              <a:gd name="connsiteX31" fmla="*/ 6684619 w 11727401"/>
              <a:gd name="connsiteY31" fmla="*/ 873125 h 873125"/>
              <a:gd name="connsiteX32" fmla="*/ 6332797 w 11727401"/>
              <a:gd name="connsiteY32" fmla="*/ 873125 h 873125"/>
              <a:gd name="connsiteX33" fmla="*/ 5746426 w 11727401"/>
              <a:gd name="connsiteY33" fmla="*/ 873125 h 873125"/>
              <a:gd name="connsiteX34" fmla="*/ 5042782 w 11727401"/>
              <a:gd name="connsiteY34" fmla="*/ 873125 h 873125"/>
              <a:gd name="connsiteX35" fmla="*/ 4456412 w 11727401"/>
              <a:gd name="connsiteY35" fmla="*/ 873125 h 873125"/>
              <a:gd name="connsiteX36" fmla="*/ 3870042 w 11727401"/>
              <a:gd name="connsiteY36" fmla="*/ 873125 h 873125"/>
              <a:gd name="connsiteX37" fmla="*/ 3518220 w 11727401"/>
              <a:gd name="connsiteY37" fmla="*/ 873125 h 873125"/>
              <a:gd name="connsiteX38" fmla="*/ 2697302 w 11727401"/>
              <a:gd name="connsiteY38" fmla="*/ 873125 h 873125"/>
              <a:gd name="connsiteX39" fmla="*/ 2462754 w 11727401"/>
              <a:gd name="connsiteY39" fmla="*/ 873125 h 873125"/>
              <a:gd name="connsiteX40" fmla="*/ 1759110 w 11727401"/>
              <a:gd name="connsiteY40" fmla="*/ 873125 h 873125"/>
              <a:gd name="connsiteX41" fmla="*/ 1524562 w 11727401"/>
              <a:gd name="connsiteY41" fmla="*/ 873125 h 873125"/>
              <a:gd name="connsiteX42" fmla="*/ 703644 w 11727401"/>
              <a:gd name="connsiteY42" fmla="*/ 873125 h 873125"/>
              <a:gd name="connsiteX43" fmla="*/ 0 w 11727401"/>
              <a:gd name="connsiteY43" fmla="*/ 873125 h 873125"/>
              <a:gd name="connsiteX44" fmla="*/ 0 w 11727401"/>
              <a:gd name="connsiteY44" fmla="*/ 454025 h 873125"/>
              <a:gd name="connsiteX45" fmla="*/ 0 w 11727401"/>
              <a:gd name="connsiteY45"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27401" h="873125" fill="none" extrusionOk="0">
                <a:moveTo>
                  <a:pt x="0" y="0"/>
                </a:moveTo>
                <a:cubicBezTo>
                  <a:pt x="238036" y="-47029"/>
                  <a:pt x="354282" y="58631"/>
                  <a:pt x="586370" y="0"/>
                </a:cubicBezTo>
                <a:cubicBezTo>
                  <a:pt x="818458" y="-58631"/>
                  <a:pt x="922364" y="14454"/>
                  <a:pt x="1055466" y="0"/>
                </a:cubicBezTo>
                <a:cubicBezTo>
                  <a:pt x="1188568" y="-14454"/>
                  <a:pt x="1236334" y="27411"/>
                  <a:pt x="1290014" y="0"/>
                </a:cubicBezTo>
                <a:cubicBezTo>
                  <a:pt x="1343694" y="-27411"/>
                  <a:pt x="1679656" y="12197"/>
                  <a:pt x="1876384" y="0"/>
                </a:cubicBezTo>
                <a:cubicBezTo>
                  <a:pt x="2073112" y="-12197"/>
                  <a:pt x="2170201" y="26511"/>
                  <a:pt x="2345480" y="0"/>
                </a:cubicBezTo>
                <a:cubicBezTo>
                  <a:pt x="2520759" y="-26511"/>
                  <a:pt x="2611263" y="50039"/>
                  <a:pt x="2814576" y="0"/>
                </a:cubicBezTo>
                <a:cubicBezTo>
                  <a:pt x="3017889" y="-50039"/>
                  <a:pt x="3149282" y="10670"/>
                  <a:pt x="3283672" y="0"/>
                </a:cubicBezTo>
                <a:cubicBezTo>
                  <a:pt x="3418062" y="-10670"/>
                  <a:pt x="3726215" y="2944"/>
                  <a:pt x="3870042" y="0"/>
                </a:cubicBezTo>
                <a:cubicBezTo>
                  <a:pt x="4013869" y="-2944"/>
                  <a:pt x="4399098" y="48304"/>
                  <a:pt x="4573686" y="0"/>
                </a:cubicBezTo>
                <a:cubicBezTo>
                  <a:pt x="4748274" y="-48304"/>
                  <a:pt x="4959370" y="48162"/>
                  <a:pt x="5277330" y="0"/>
                </a:cubicBezTo>
                <a:cubicBezTo>
                  <a:pt x="5595290" y="-48162"/>
                  <a:pt x="5551873" y="24707"/>
                  <a:pt x="5629152" y="0"/>
                </a:cubicBezTo>
                <a:cubicBezTo>
                  <a:pt x="5706431" y="-24707"/>
                  <a:pt x="6040997" y="24611"/>
                  <a:pt x="6450071" y="0"/>
                </a:cubicBezTo>
                <a:cubicBezTo>
                  <a:pt x="6859145" y="-24611"/>
                  <a:pt x="6775090" y="39259"/>
                  <a:pt x="6919167" y="0"/>
                </a:cubicBezTo>
                <a:cubicBezTo>
                  <a:pt x="7063244" y="-39259"/>
                  <a:pt x="7171917" y="6150"/>
                  <a:pt x="7270989" y="0"/>
                </a:cubicBezTo>
                <a:cubicBezTo>
                  <a:pt x="7370061" y="-6150"/>
                  <a:pt x="7608976" y="5608"/>
                  <a:pt x="7740085" y="0"/>
                </a:cubicBezTo>
                <a:cubicBezTo>
                  <a:pt x="7871194" y="-5608"/>
                  <a:pt x="8067135" y="16673"/>
                  <a:pt x="8209181" y="0"/>
                </a:cubicBezTo>
                <a:cubicBezTo>
                  <a:pt x="8351227" y="-16673"/>
                  <a:pt x="8756172" y="12721"/>
                  <a:pt x="9030099" y="0"/>
                </a:cubicBezTo>
                <a:cubicBezTo>
                  <a:pt x="9304026" y="-12721"/>
                  <a:pt x="9290239" y="52249"/>
                  <a:pt x="9499195" y="0"/>
                </a:cubicBezTo>
                <a:cubicBezTo>
                  <a:pt x="9708151" y="-52249"/>
                  <a:pt x="10077562" y="23727"/>
                  <a:pt x="10320113" y="0"/>
                </a:cubicBezTo>
                <a:cubicBezTo>
                  <a:pt x="10562664" y="-23727"/>
                  <a:pt x="10659037" y="68762"/>
                  <a:pt x="10906483" y="0"/>
                </a:cubicBezTo>
                <a:cubicBezTo>
                  <a:pt x="11153929" y="-68762"/>
                  <a:pt x="11451813" y="93434"/>
                  <a:pt x="11727401" y="0"/>
                </a:cubicBezTo>
                <a:cubicBezTo>
                  <a:pt x="11758664" y="216448"/>
                  <a:pt x="11721819" y="297368"/>
                  <a:pt x="11727401" y="436563"/>
                </a:cubicBezTo>
                <a:cubicBezTo>
                  <a:pt x="11732983" y="575758"/>
                  <a:pt x="11685211" y="698182"/>
                  <a:pt x="11727401" y="873125"/>
                </a:cubicBezTo>
                <a:cubicBezTo>
                  <a:pt x="11577076" y="894035"/>
                  <a:pt x="11278067" y="790685"/>
                  <a:pt x="11023757" y="873125"/>
                </a:cubicBezTo>
                <a:cubicBezTo>
                  <a:pt x="10769447" y="955565"/>
                  <a:pt x="10724202" y="822277"/>
                  <a:pt x="10437387" y="873125"/>
                </a:cubicBezTo>
                <a:cubicBezTo>
                  <a:pt x="10150572" y="923973"/>
                  <a:pt x="10211010" y="850721"/>
                  <a:pt x="10085565" y="873125"/>
                </a:cubicBezTo>
                <a:cubicBezTo>
                  <a:pt x="9960120" y="895529"/>
                  <a:pt x="9776847" y="872041"/>
                  <a:pt x="9499195" y="873125"/>
                </a:cubicBezTo>
                <a:cubicBezTo>
                  <a:pt x="9221543" y="874209"/>
                  <a:pt x="8992890" y="872649"/>
                  <a:pt x="8795551" y="873125"/>
                </a:cubicBezTo>
                <a:cubicBezTo>
                  <a:pt x="8598212" y="873601"/>
                  <a:pt x="8334335" y="867189"/>
                  <a:pt x="8209181" y="873125"/>
                </a:cubicBezTo>
                <a:cubicBezTo>
                  <a:pt x="8084027" y="879061"/>
                  <a:pt x="7717353" y="816553"/>
                  <a:pt x="7388263" y="873125"/>
                </a:cubicBezTo>
                <a:cubicBezTo>
                  <a:pt x="7059173" y="929697"/>
                  <a:pt x="6847057" y="846399"/>
                  <a:pt x="6684619" y="873125"/>
                </a:cubicBezTo>
                <a:cubicBezTo>
                  <a:pt x="6522181" y="899851"/>
                  <a:pt x="6448720" y="841170"/>
                  <a:pt x="6332797" y="873125"/>
                </a:cubicBezTo>
                <a:cubicBezTo>
                  <a:pt x="6216874" y="905080"/>
                  <a:pt x="5945633" y="806293"/>
                  <a:pt x="5746426" y="873125"/>
                </a:cubicBezTo>
                <a:cubicBezTo>
                  <a:pt x="5547219" y="939957"/>
                  <a:pt x="5298275" y="801041"/>
                  <a:pt x="5042782" y="873125"/>
                </a:cubicBezTo>
                <a:cubicBezTo>
                  <a:pt x="4787289" y="945209"/>
                  <a:pt x="4725692" y="863352"/>
                  <a:pt x="4456412" y="873125"/>
                </a:cubicBezTo>
                <a:cubicBezTo>
                  <a:pt x="4187132" y="882898"/>
                  <a:pt x="4034103" y="868012"/>
                  <a:pt x="3870042" y="873125"/>
                </a:cubicBezTo>
                <a:cubicBezTo>
                  <a:pt x="3705981" y="878238"/>
                  <a:pt x="3687897" y="872070"/>
                  <a:pt x="3518220" y="873125"/>
                </a:cubicBezTo>
                <a:cubicBezTo>
                  <a:pt x="3348543" y="874180"/>
                  <a:pt x="2893757" y="826045"/>
                  <a:pt x="2697302" y="873125"/>
                </a:cubicBezTo>
                <a:cubicBezTo>
                  <a:pt x="2500847" y="920205"/>
                  <a:pt x="2539322" y="863466"/>
                  <a:pt x="2462754" y="873125"/>
                </a:cubicBezTo>
                <a:cubicBezTo>
                  <a:pt x="2386186" y="882784"/>
                  <a:pt x="1940545" y="865991"/>
                  <a:pt x="1759110" y="873125"/>
                </a:cubicBezTo>
                <a:cubicBezTo>
                  <a:pt x="1577675" y="880259"/>
                  <a:pt x="1577686" y="858962"/>
                  <a:pt x="1524562" y="873125"/>
                </a:cubicBezTo>
                <a:cubicBezTo>
                  <a:pt x="1471438" y="887288"/>
                  <a:pt x="1047994" y="849313"/>
                  <a:pt x="703644" y="873125"/>
                </a:cubicBezTo>
                <a:cubicBezTo>
                  <a:pt x="359294" y="896937"/>
                  <a:pt x="250339" y="838079"/>
                  <a:pt x="0" y="873125"/>
                </a:cubicBezTo>
                <a:cubicBezTo>
                  <a:pt x="-42058" y="741857"/>
                  <a:pt x="37511" y="545268"/>
                  <a:pt x="0" y="454025"/>
                </a:cubicBezTo>
                <a:cubicBezTo>
                  <a:pt x="-37511" y="362782"/>
                  <a:pt x="27642" y="170699"/>
                  <a:pt x="0" y="0"/>
                </a:cubicBezTo>
                <a:close/>
              </a:path>
              <a:path w="11727401" h="873125" stroke="0" extrusionOk="0">
                <a:moveTo>
                  <a:pt x="0" y="0"/>
                </a:moveTo>
                <a:cubicBezTo>
                  <a:pt x="226125" y="-69885"/>
                  <a:pt x="595584" y="67504"/>
                  <a:pt x="820918" y="0"/>
                </a:cubicBezTo>
                <a:cubicBezTo>
                  <a:pt x="1046252" y="-67504"/>
                  <a:pt x="1355878" y="72804"/>
                  <a:pt x="1641836" y="0"/>
                </a:cubicBezTo>
                <a:cubicBezTo>
                  <a:pt x="1927794" y="-72804"/>
                  <a:pt x="1964937" y="50463"/>
                  <a:pt x="2228206" y="0"/>
                </a:cubicBezTo>
                <a:cubicBezTo>
                  <a:pt x="2491475" y="-50463"/>
                  <a:pt x="2614601" y="53682"/>
                  <a:pt x="2931850" y="0"/>
                </a:cubicBezTo>
                <a:cubicBezTo>
                  <a:pt x="3249099" y="-53682"/>
                  <a:pt x="3199650" y="2170"/>
                  <a:pt x="3283672" y="0"/>
                </a:cubicBezTo>
                <a:cubicBezTo>
                  <a:pt x="3367694" y="-2170"/>
                  <a:pt x="3507155" y="26520"/>
                  <a:pt x="3635494" y="0"/>
                </a:cubicBezTo>
                <a:cubicBezTo>
                  <a:pt x="3763833" y="-26520"/>
                  <a:pt x="3970781" y="33042"/>
                  <a:pt x="4104590" y="0"/>
                </a:cubicBezTo>
                <a:cubicBezTo>
                  <a:pt x="4238399" y="-33042"/>
                  <a:pt x="4585864" y="89613"/>
                  <a:pt x="4925508" y="0"/>
                </a:cubicBezTo>
                <a:cubicBezTo>
                  <a:pt x="5265152" y="-89613"/>
                  <a:pt x="5081024" y="10964"/>
                  <a:pt x="5160056" y="0"/>
                </a:cubicBezTo>
                <a:cubicBezTo>
                  <a:pt x="5239088" y="-10964"/>
                  <a:pt x="5396087" y="32220"/>
                  <a:pt x="5511878" y="0"/>
                </a:cubicBezTo>
                <a:cubicBezTo>
                  <a:pt x="5627669" y="-32220"/>
                  <a:pt x="5899865" y="60009"/>
                  <a:pt x="6098249" y="0"/>
                </a:cubicBezTo>
                <a:cubicBezTo>
                  <a:pt x="6296633" y="-60009"/>
                  <a:pt x="6400738" y="52876"/>
                  <a:pt x="6684619" y="0"/>
                </a:cubicBezTo>
                <a:cubicBezTo>
                  <a:pt x="6968500" y="-52876"/>
                  <a:pt x="7188613" y="75251"/>
                  <a:pt x="7388263" y="0"/>
                </a:cubicBezTo>
                <a:cubicBezTo>
                  <a:pt x="7587913" y="-75251"/>
                  <a:pt x="7892775" y="14324"/>
                  <a:pt x="8091907" y="0"/>
                </a:cubicBezTo>
                <a:cubicBezTo>
                  <a:pt x="8291039" y="-14324"/>
                  <a:pt x="8274568" y="19511"/>
                  <a:pt x="8326455" y="0"/>
                </a:cubicBezTo>
                <a:cubicBezTo>
                  <a:pt x="8378342" y="-19511"/>
                  <a:pt x="8861065" y="26680"/>
                  <a:pt x="9030099" y="0"/>
                </a:cubicBezTo>
                <a:cubicBezTo>
                  <a:pt x="9199133" y="-26680"/>
                  <a:pt x="9223808" y="33268"/>
                  <a:pt x="9381921" y="0"/>
                </a:cubicBezTo>
                <a:cubicBezTo>
                  <a:pt x="9540034" y="-33268"/>
                  <a:pt x="9648984" y="15324"/>
                  <a:pt x="9851017" y="0"/>
                </a:cubicBezTo>
                <a:cubicBezTo>
                  <a:pt x="10053050" y="-15324"/>
                  <a:pt x="10031297" y="19843"/>
                  <a:pt x="10085565" y="0"/>
                </a:cubicBezTo>
                <a:cubicBezTo>
                  <a:pt x="10139833" y="-19843"/>
                  <a:pt x="10255502" y="4681"/>
                  <a:pt x="10320113" y="0"/>
                </a:cubicBezTo>
                <a:cubicBezTo>
                  <a:pt x="10384724" y="-4681"/>
                  <a:pt x="10463501" y="27374"/>
                  <a:pt x="10554661" y="0"/>
                </a:cubicBezTo>
                <a:cubicBezTo>
                  <a:pt x="10645821" y="-27374"/>
                  <a:pt x="10885048" y="23945"/>
                  <a:pt x="11023757" y="0"/>
                </a:cubicBezTo>
                <a:cubicBezTo>
                  <a:pt x="11162466" y="-23945"/>
                  <a:pt x="11435598" y="61478"/>
                  <a:pt x="11727401" y="0"/>
                </a:cubicBezTo>
                <a:cubicBezTo>
                  <a:pt x="11739927" y="139259"/>
                  <a:pt x="11701360" y="238969"/>
                  <a:pt x="11727401" y="410369"/>
                </a:cubicBezTo>
                <a:cubicBezTo>
                  <a:pt x="11753442" y="581769"/>
                  <a:pt x="11673298" y="745366"/>
                  <a:pt x="11727401" y="873125"/>
                </a:cubicBezTo>
                <a:cubicBezTo>
                  <a:pt x="11499044" y="875036"/>
                  <a:pt x="11118660" y="823005"/>
                  <a:pt x="10906483" y="873125"/>
                </a:cubicBezTo>
                <a:cubicBezTo>
                  <a:pt x="10694306" y="923245"/>
                  <a:pt x="10703379" y="848799"/>
                  <a:pt x="10554661" y="873125"/>
                </a:cubicBezTo>
                <a:cubicBezTo>
                  <a:pt x="10405943" y="897451"/>
                  <a:pt x="10095717" y="869259"/>
                  <a:pt x="9733743" y="873125"/>
                </a:cubicBezTo>
                <a:cubicBezTo>
                  <a:pt x="9371769" y="876991"/>
                  <a:pt x="9597131" y="846360"/>
                  <a:pt x="9499195" y="873125"/>
                </a:cubicBezTo>
                <a:cubicBezTo>
                  <a:pt x="9401259" y="899890"/>
                  <a:pt x="9222914" y="848218"/>
                  <a:pt x="9147373" y="873125"/>
                </a:cubicBezTo>
                <a:cubicBezTo>
                  <a:pt x="9071832" y="898032"/>
                  <a:pt x="8991464" y="868249"/>
                  <a:pt x="8912825" y="873125"/>
                </a:cubicBezTo>
                <a:cubicBezTo>
                  <a:pt x="8834186" y="878001"/>
                  <a:pt x="8364130" y="829805"/>
                  <a:pt x="8091907" y="873125"/>
                </a:cubicBezTo>
                <a:cubicBezTo>
                  <a:pt x="7819684" y="916445"/>
                  <a:pt x="7973338" y="859589"/>
                  <a:pt x="7857359" y="873125"/>
                </a:cubicBezTo>
                <a:cubicBezTo>
                  <a:pt x="7741380" y="886661"/>
                  <a:pt x="7529871" y="833746"/>
                  <a:pt x="7388263" y="873125"/>
                </a:cubicBezTo>
                <a:cubicBezTo>
                  <a:pt x="7246655" y="912504"/>
                  <a:pt x="6860671" y="810966"/>
                  <a:pt x="6567345" y="873125"/>
                </a:cubicBezTo>
                <a:cubicBezTo>
                  <a:pt x="6274019" y="935284"/>
                  <a:pt x="6072292" y="795669"/>
                  <a:pt x="5746426" y="873125"/>
                </a:cubicBezTo>
                <a:cubicBezTo>
                  <a:pt x="5420560" y="950581"/>
                  <a:pt x="5245591" y="803305"/>
                  <a:pt x="5042782" y="873125"/>
                </a:cubicBezTo>
                <a:cubicBezTo>
                  <a:pt x="4839973" y="942945"/>
                  <a:pt x="4605730" y="791055"/>
                  <a:pt x="4221864" y="873125"/>
                </a:cubicBezTo>
                <a:cubicBezTo>
                  <a:pt x="3837998" y="955195"/>
                  <a:pt x="3965582" y="838854"/>
                  <a:pt x="3752768" y="873125"/>
                </a:cubicBezTo>
                <a:cubicBezTo>
                  <a:pt x="3539954" y="907396"/>
                  <a:pt x="3185927" y="869532"/>
                  <a:pt x="2931850" y="873125"/>
                </a:cubicBezTo>
                <a:cubicBezTo>
                  <a:pt x="2677773" y="876718"/>
                  <a:pt x="2417797" y="872660"/>
                  <a:pt x="2228206" y="873125"/>
                </a:cubicBezTo>
                <a:cubicBezTo>
                  <a:pt x="2038615" y="873590"/>
                  <a:pt x="1744159" y="809199"/>
                  <a:pt x="1524562" y="873125"/>
                </a:cubicBezTo>
                <a:cubicBezTo>
                  <a:pt x="1304965" y="937051"/>
                  <a:pt x="1256938" y="851550"/>
                  <a:pt x="1172740" y="873125"/>
                </a:cubicBezTo>
                <a:cubicBezTo>
                  <a:pt x="1088542" y="894700"/>
                  <a:pt x="579492" y="841650"/>
                  <a:pt x="0" y="873125"/>
                </a:cubicBezTo>
                <a:cubicBezTo>
                  <a:pt x="-11808" y="675268"/>
                  <a:pt x="48669" y="630617"/>
                  <a:pt x="0" y="454025"/>
                </a:cubicBezTo>
                <a:cubicBezTo>
                  <a:pt x="-48669" y="277433"/>
                  <a:pt x="43873" y="187010"/>
                  <a:pt x="0" y="0"/>
                </a:cubicBezTo>
                <a:close/>
              </a:path>
            </a:pathLst>
          </a:custGeom>
          <a:ln>
            <a:solidFill>
              <a:schemeClr val="bg1"/>
            </a:solidFill>
            <a:extLst>
              <a:ext uri="{C807C97D-BFC1-408E-A445-0C87EB9F89A2}">
                <ask:lineSketchStyleProps xmlns:ask="http://schemas.microsoft.com/office/drawing/2018/sketchyshapes" sd="3347600376">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a:lstStyle/>
          <a:p>
            <a:pPr algn="ctr"/>
            <a:r>
              <a:rPr lang="en-US" dirty="0"/>
              <a:t>Dynamic Routing</a:t>
            </a:r>
            <a:endParaRPr lang="ar-EG" dirty="0"/>
          </a:p>
        </p:txBody>
      </p:sp>
      <p:sp>
        <p:nvSpPr>
          <p:cNvPr id="5" name="Content Placeholder 4">
            <a:extLst>
              <a:ext uri="{FF2B5EF4-FFF2-40B4-BE49-F238E27FC236}">
                <a16:creationId xmlns:a16="http://schemas.microsoft.com/office/drawing/2014/main" id="{3F3443B9-11D4-3D49-6276-8AC90796BC70}"/>
              </a:ext>
            </a:extLst>
          </p:cNvPr>
          <p:cNvSpPr>
            <a:spLocks noGrp="1"/>
          </p:cNvSpPr>
          <p:nvPr>
            <p:ph idx="1"/>
          </p:nvPr>
        </p:nvSpPr>
        <p:spPr>
          <a:xfrm>
            <a:off x="301841" y="1273149"/>
            <a:ext cx="11727401" cy="5273428"/>
          </a:xfrm>
          <a:custGeom>
            <a:avLst/>
            <a:gdLst>
              <a:gd name="connsiteX0" fmla="*/ 0 w 11727401"/>
              <a:gd name="connsiteY0" fmla="*/ 0 h 5273428"/>
              <a:gd name="connsiteX1" fmla="*/ 703644 w 11727401"/>
              <a:gd name="connsiteY1" fmla="*/ 0 h 5273428"/>
              <a:gd name="connsiteX2" fmla="*/ 1172740 w 11727401"/>
              <a:gd name="connsiteY2" fmla="*/ 0 h 5273428"/>
              <a:gd name="connsiteX3" fmla="*/ 1407288 w 11727401"/>
              <a:gd name="connsiteY3" fmla="*/ 0 h 5273428"/>
              <a:gd name="connsiteX4" fmla="*/ 1641836 w 11727401"/>
              <a:gd name="connsiteY4" fmla="*/ 0 h 5273428"/>
              <a:gd name="connsiteX5" fmla="*/ 2345480 w 11727401"/>
              <a:gd name="connsiteY5" fmla="*/ 0 h 5273428"/>
              <a:gd name="connsiteX6" fmla="*/ 2580028 w 11727401"/>
              <a:gd name="connsiteY6" fmla="*/ 0 h 5273428"/>
              <a:gd name="connsiteX7" fmla="*/ 2814576 w 11727401"/>
              <a:gd name="connsiteY7" fmla="*/ 0 h 5273428"/>
              <a:gd name="connsiteX8" fmla="*/ 3166398 w 11727401"/>
              <a:gd name="connsiteY8" fmla="*/ 0 h 5273428"/>
              <a:gd name="connsiteX9" fmla="*/ 3635494 w 11727401"/>
              <a:gd name="connsiteY9" fmla="*/ 0 h 5273428"/>
              <a:gd name="connsiteX10" fmla="*/ 4456412 w 11727401"/>
              <a:gd name="connsiteY10" fmla="*/ 0 h 5273428"/>
              <a:gd name="connsiteX11" fmla="*/ 5160056 w 11727401"/>
              <a:gd name="connsiteY11" fmla="*/ 0 h 5273428"/>
              <a:gd name="connsiteX12" fmla="*/ 5629152 w 11727401"/>
              <a:gd name="connsiteY12" fmla="*/ 0 h 5273428"/>
              <a:gd name="connsiteX13" fmla="*/ 6098249 w 11727401"/>
              <a:gd name="connsiteY13" fmla="*/ 0 h 5273428"/>
              <a:gd name="connsiteX14" fmla="*/ 6450071 w 11727401"/>
              <a:gd name="connsiteY14" fmla="*/ 0 h 5273428"/>
              <a:gd name="connsiteX15" fmla="*/ 7270989 w 11727401"/>
              <a:gd name="connsiteY15" fmla="*/ 0 h 5273428"/>
              <a:gd name="connsiteX16" fmla="*/ 7505537 w 11727401"/>
              <a:gd name="connsiteY16" fmla="*/ 0 h 5273428"/>
              <a:gd name="connsiteX17" fmla="*/ 7857359 w 11727401"/>
              <a:gd name="connsiteY17" fmla="*/ 0 h 5273428"/>
              <a:gd name="connsiteX18" fmla="*/ 8561003 w 11727401"/>
              <a:gd name="connsiteY18" fmla="*/ 0 h 5273428"/>
              <a:gd name="connsiteX19" fmla="*/ 8795551 w 11727401"/>
              <a:gd name="connsiteY19" fmla="*/ 0 h 5273428"/>
              <a:gd name="connsiteX20" fmla="*/ 9264647 w 11727401"/>
              <a:gd name="connsiteY20" fmla="*/ 0 h 5273428"/>
              <a:gd name="connsiteX21" fmla="*/ 9616469 w 11727401"/>
              <a:gd name="connsiteY21" fmla="*/ 0 h 5273428"/>
              <a:gd name="connsiteX22" fmla="*/ 10085565 w 11727401"/>
              <a:gd name="connsiteY22" fmla="*/ 0 h 5273428"/>
              <a:gd name="connsiteX23" fmla="*/ 10789209 w 11727401"/>
              <a:gd name="connsiteY23" fmla="*/ 0 h 5273428"/>
              <a:gd name="connsiteX24" fmla="*/ 11141031 w 11727401"/>
              <a:gd name="connsiteY24" fmla="*/ 0 h 5273428"/>
              <a:gd name="connsiteX25" fmla="*/ 11727401 w 11727401"/>
              <a:gd name="connsiteY25" fmla="*/ 0 h 5273428"/>
              <a:gd name="connsiteX26" fmla="*/ 11727401 w 11727401"/>
              <a:gd name="connsiteY26" fmla="*/ 585936 h 5273428"/>
              <a:gd name="connsiteX27" fmla="*/ 11727401 w 11727401"/>
              <a:gd name="connsiteY27" fmla="*/ 1171873 h 5273428"/>
              <a:gd name="connsiteX28" fmla="*/ 11727401 w 11727401"/>
              <a:gd name="connsiteY28" fmla="*/ 1757809 h 5273428"/>
              <a:gd name="connsiteX29" fmla="*/ 11727401 w 11727401"/>
              <a:gd name="connsiteY29" fmla="*/ 2343746 h 5273428"/>
              <a:gd name="connsiteX30" fmla="*/ 11727401 w 11727401"/>
              <a:gd name="connsiteY30" fmla="*/ 3035151 h 5273428"/>
              <a:gd name="connsiteX31" fmla="*/ 11727401 w 11727401"/>
              <a:gd name="connsiteY31" fmla="*/ 3726556 h 5273428"/>
              <a:gd name="connsiteX32" fmla="*/ 11727401 w 11727401"/>
              <a:gd name="connsiteY32" fmla="*/ 4207024 h 5273428"/>
              <a:gd name="connsiteX33" fmla="*/ 11727401 w 11727401"/>
              <a:gd name="connsiteY33" fmla="*/ 5273428 h 5273428"/>
              <a:gd name="connsiteX34" fmla="*/ 11492853 w 11727401"/>
              <a:gd name="connsiteY34" fmla="*/ 5273428 h 5273428"/>
              <a:gd name="connsiteX35" fmla="*/ 11258305 w 11727401"/>
              <a:gd name="connsiteY35" fmla="*/ 5273428 h 5273428"/>
              <a:gd name="connsiteX36" fmla="*/ 10789209 w 11727401"/>
              <a:gd name="connsiteY36" fmla="*/ 5273428 h 5273428"/>
              <a:gd name="connsiteX37" fmla="*/ 9968291 w 11727401"/>
              <a:gd name="connsiteY37" fmla="*/ 5273428 h 5273428"/>
              <a:gd name="connsiteX38" fmla="*/ 9147373 w 11727401"/>
              <a:gd name="connsiteY38" fmla="*/ 5273428 h 5273428"/>
              <a:gd name="connsiteX39" fmla="*/ 8678277 w 11727401"/>
              <a:gd name="connsiteY39" fmla="*/ 5273428 h 5273428"/>
              <a:gd name="connsiteX40" fmla="*/ 8443729 w 11727401"/>
              <a:gd name="connsiteY40" fmla="*/ 5273428 h 5273428"/>
              <a:gd name="connsiteX41" fmla="*/ 7740085 w 11727401"/>
              <a:gd name="connsiteY41" fmla="*/ 5273428 h 5273428"/>
              <a:gd name="connsiteX42" fmla="*/ 7505537 w 11727401"/>
              <a:gd name="connsiteY42" fmla="*/ 5273428 h 5273428"/>
              <a:gd name="connsiteX43" fmla="*/ 6919167 w 11727401"/>
              <a:gd name="connsiteY43" fmla="*/ 5273428 h 5273428"/>
              <a:gd name="connsiteX44" fmla="*/ 6450071 w 11727401"/>
              <a:gd name="connsiteY44" fmla="*/ 5273428 h 5273428"/>
              <a:gd name="connsiteX45" fmla="*/ 5863701 w 11727401"/>
              <a:gd name="connsiteY45" fmla="*/ 5273428 h 5273428"/>
              <a:gd name="connsiteX46" fmla="*/ 5394604 w 11727401"/>
              <a:gd name="connsiteY46" fmla="*/ 5273428 h 5273428"/>
              <a:gd name="connsiteX47" fmla="*/ 4573686 w 11727401"/>
              <a:gd name="connsiteY47" fmla="*/ 5273428 h 5273428"/>
              <a:gd name="connsiteX48" fmla="*/ 4104590 w 11727401"/>
              <a:gd name="connsiteY48" fmla="*/ 5273428 h 5273428"/>
              <a:gd name="connsiteX49" fmla="*/ 3635494 w 11727401"/>
              <a:gd name="connsiteY49" fmla="*/ 5273428 h 5273428"/>
              <a:gd name="connsiteX50" fmla="*/ 3049124 w 11727401"/>
              <a:gd name="connsiteY50" fmla="*/ 5273428 h 5273428"/>
              <a:gd name="connsiteX51" fmla="*/ 2462754 w 11727401"/>
              <a:gd name="connsiteY51" fmla="*/ 5273428 h 5273428"/>
              <a:gd name="connsiteX52" fmla="*/ 2110932 w 11727401"/>
              <a:gd name="connsiteY52" fmla="*/ 5273428 h 5273428"/>
              <a:gd name="connsiteX53" fmla="*/ 1759110 w 11727401"/>
              <a:gd name="connsiteY53" fmla="*/ 5273428 h 5273428"/>
              <a:gd name="connsiteX54" fmla="*/ 938192 w 11727401"/>
              <a:gd name="connsiteY54" fmla="*/ 5273428 h 5273428"/>
              <a:gd name="connsiteX55" fmla="*/ 0 w 11727401"/>
              <a:gd name="connsiteY55" fmla="*/ 5273428 h 5273428"/>
              <a:gd name="connsiteX56" fmla="*/ 0 w 11727401"/>
              <a:gd name="connsiteY56" fmla="*/ 4845694 h 5273428"/>
              <a:gd name="connsiteX57" fmla="*/ 0 w 11727401"/>
              <a:gd name="connsiteY57" fmla="*/ 4365227 h 5273428"/>
              <a:gd name="connsiteX58" fmla="*/ 0 w 11727401"/>
              <a:gd name="connsiteY58" fmla="*/ 3937493 h 5273428"/>
              <a:gd name="connsiteX59" fmla="*/ 0 w 11727401"/>
              <a:gd name="connsiteY59" fmla="*/ 3246088 h 5273428"/>
              <a:gd name="connsiteX60" fmla="*/ 0 w 11727401"/>
              <a:gd name="connsiteY60" fmla="*/ 2554683 h 5273428"/>
              <a:gd name="connsiteX61" fmla="*/ 0 w 11727401"/>
              <a:gd name="connsiteY61" fmla="*/ 2021481 h 5273428"/>
              <a:gd name="connsiteX62" fmla="*/ 0 w 11727401"/>
              <a:gd name="connsiteY62" fmla="*/ 1541013 h 5273428"/>
              <a:gd name="connsiteX63" fmla="*/ 0 w 11727401"/>
              <a:gd name="connsiteY63" fmla="*/ 1007811 h 5273428"/>
              <a:gd name="connsiteX64" fmla="*/ 0 w 11727401"/>
              <a:gd name="connsiteY64" fmla="*/ 580077 h 5273428"/>
              <a:gd name="connsiteX65" fmla="*/ 0 w 11727401"/>
              <a:gd name="connsiteY65" fmla="*/ 0 h 52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727401" h="5273428" fill="none" extrusionOk="0">
                <a:moveTo>
                  <a:pt x="0" y="0"/>
                </a:moveTo>
                <a:cubicBezTo>
                  <a:pt x="161497" y="-28456"/>
                  <a:pt x="469809" y="48136"/>
                  <a:pt x="703644" y="0"/>
                </a:cubicBezTo>
                <a:cubicBezTo>
                  <a:pt x="937479" y="-48136"/>
                  <a:pt x="1030411" y="5428"/>
                  <a:pt x="1172740" y="0"/>
                </a:cubicBezTo>
                <a:cubicBezTo>
                  <a:pt x="1315069" y="-5428"/>
                  <a:pt x="1338360" y="5376"/>
                  <a:pt x="1407288" y="0"/>
                </a:cubicBezTo>
                <a:cubicBezTo>
                  <a:pt x="1476216" y="-5376"/>
                  <a:pt x="1528331" y="13873"/>
                  <a:pt x="1641836" y="0"/>
                </a:cubicBezTo>
                <a:cubicBezTo>
                  <a:pt x="1755341" y="-13873"/>
                  <a:pt x="2137416" y="37942"/>
                  <a:pt x="2345480" y="0"/>
                </a:cubicBezTo>
                <a:cubicBezTo>
                  <a:pt x="2553544" y="-37942"/>
                  <a:pt x="2511502" y="19702"/>
                  <a:pt x="2580028" y="0"/>
                </a:cubicBezTo>
                <a:cubicBezTo>
                  <a:pt x="2648554" y="-19702"/>
                  <a:pt x="2748092" y="5366"/>
                  <a:pt x="2814576" y="0"/>
                </a:cubicBezTo>
                <a:cubicBezTo>
                  <a:pt x="2881060" y="-5366"/>
                  <a:pt x="3028579" y="16730"/>
                  <a:pt x="3166398" y="0"/>
                </a:cubicBezTo>
                <a:cubicBezTo>
                  <a:pt x="3304217" y="-16730"/>
                  <a:pt x="3412882" y="31287"/>
                  <a:pt x="3635494" y="0"/>
                </a:cubicBezTo>
                <a:cubicBezTo>
                  <a:pt x="3858106" y="-31287"/>
                  <a:pt x="4103798" y="71834"/>
                  <a:pt x="4456412" y="0"/>
                </a:cubicBezTo>
                <a:cubicBezTo>
                  <a:pt x="4809026" y="-71834"/>
                  <a:pt x="4914714" y="20900"/>
                  <a:pt x="5160056" y="0"/>
                </a:cubicBezTo>
                <a:cubicBezTo>
                  <a:pt x="5405398" y="-20900"/>
                  <a:pt x="5472825" y="56192"/>
                  <a:pt x="5629152" y="0"/>
                </a:cubicBezTo>
                <a:cubicBezTo>
                  <a:pt x="5785479" y="-56192"/>
                  <a:pt x="5908289" y="43378"/>
                  <a:pt x="6098249" y="0"/>
                </a:cubicBezTo>
                <a:cubicBezTo>
                  <a:pt x="6288209" y="-43378"/>
                  <a:pt x="6369329" y="8966"/>
                  <a:pt x="6450071" y="0"/>
                </a:cubicBezTo>
                <a:cubicBezTo>
                  <a:pt x="6530813" y="-8966"/>
                  <a:pt x="6967451" y="69266"/>
                  <a:pt x="7270989" y="0"/>
                </a:cubicBezTo>
                <a:cubicBezTo>
                  <a:pt x="7574527" y="-69266"/>
                  <a:pt x="7396361" y="25006"/>
                  <a:pt x="7505537" y="0"/>
                </a:cubicBezTo>
                <a:cubicBezTo>
                  <a:pt x="7614713" y="-25006"/>
                  <a:pt x="7763425" y="9859"/>
                  <a:pt x="7857359" y="0"/>
                </a:cubicBezTo>
                <a:cubicBezTo>
                  <a:pt x="7951293" y="-9859"/>
                  <a:pt x="8314427" y="31941"/>
                  <a:pt x="8561003" y="0"/>
                </a:cubicBezTo>
                <a:cubicBezTo>
                  <a:pt x="8807579" y="-31941"/>
                  <a:pt x="8747091" y="15625"/>
                  <a:pt x="8795551" y="0"/>
                </a:cubicBezTo>
                <a:cubicBezTo>
                  <a:pt x="8844011" y="-15625"/>
                  <a:pt x="9084800" y="4253"/>
                  <a:pt x="9264647" y="0"/>
                </a:cubicBezTo>
                <a:cubicBezTo>
                  <a:pt x="9444494" y="-4253"/>
                  <a:pt x="9545666" y="4877"/>
                  <a:pt x="9616469" y="0"/>
                </a:cubicBezTo>
                <a:cubicBezTo>
                  <a:pt x="9687272" y="-4877"/>
                  <a:pt x="9987064" y="17565"/>
                  <a:pt x="10085565" y="0"/>
                </a:cubicBezTo>
                <a:cubicBezTo>
                  <a:pt x="10184066" y="-17565"/>
                  <a:pt x="10635510" y="72852"/>
                  <a:pt x="10789209" y="0"/>
                </a:cubicBezTo>
                <a:cubicBezTo>
                  <a:pt x="10942908" y="-72852"/>
                  <a:pt x="11068080" y="13830"/>
                  <a:pt x="11141031" y="0"/>
                </a:cubicBezTo>
                <a:cubicBezTo>
                  <a:pt x="11213982" y="-13830"/>
                  <a:pt x="11492403" y="63406"/>
                  <a:pt x="11727401" y="0"/>
                </a:cubicBezTo>
                <a:cubicBezTo>
                  <a:pt x="11769787" y="194471"/>
                  <a:pt x="11724916" y="352784"/>
                  <a:pt x="11727401" y="585936"/>
                </a:cubicBezTo>
                <a:cubicBezTo>
                  <a:pt x="11729886" y="819088"/>
                  <a:pt x="11702530" y="981573"/>
                  <a:pt x="11727401" y="1171873"/>
                </a:cubicBezTo>
                <a:cubicBezTo>
                  <a:pt x="11752272" y="1362173"/>
                  <a:pt x="11714476" y="1567585"/>
                  <a:pt x="11727401" y="1757809"/>
                </a:cubicBezTo>
                <a:cubicBezTo>
                  <a:pt x="11740326" y="1948033"/>
                  <a:pt x="11660143" y="2106338"/>
                  <a:pt x="11727401" y="2343746"/>
                </a:cubicBezTo>
                <a:cubicBezTo>
                  <a:pt x="11794659" y="2581154"/>
                  <a:pt x="11703769" y="2859342"/>
                  <a:pt x="11727401" y="3035151"/>
                </a:cubicBezTo>
                <a:cubicBezTo>
                  <a:pt x="11751033" y="3210961"/>
                  <a:pt x="11677368" y="3569944"/>
                  <a:pt x="11727401" y="3726556"/>
                </a:cubicBezTo>
                <a:cubicBezTo>
                  <a:pt x="11777434" y="3883168"/>
                  <a:pt x="11692792" y="4050844"/>
                  <a:pt x="11727401" y="4207024"/>
                </a:cubicBezTo>
                <a:cubicBezTo>
                  <a:pt x="11762010" y="4363204"/>
                  <a:pt x="11707221" y="4740279"/>
                  <a:pt x="11727401" y="5273428"/>
                </a:cubicBezTo>
                <a:cubicBezTo>
                  <a:pt x="11653803" y="5275027"/>
                  <a:pt x="11597981" y="5257238"/>
                  <a:pt x="11492853" y="5273428"/>
                </a:cubicBezTo>
                <a:cubicBezTo>
                  <a:pt x="11387725" y="5289618"/>
                  <a:pt x="11346002" y="5270150"/>
                  <a:pt x="11258305" y="5273428"/>
                </a:cubicBezTo>
                <a:cubicBezTo>
                  <a:pt x="11170608" y="5276706"/>
                  <a:pt x="11015928" y="5229368"/>
                  <a:pt x="10789209" y="5273428"/>
                </a:cubicBezTo>
                <a:cubicBezTo>
                  <a:pt x="10562490" y="5317488"/>
                  <a:pt x="10318024" y="5258383"/>
                  <a:pt x="9968291" y="5273428"/>
                </a:cubicBezTo>
                <a:cubicBezTo>
                  <a:pt x="9618558" y="5288473"/>
                  <a:pt x="9403228" y="5263918"/>
                  <a:pt x="9147373" y="5273428"/>
                </a:cubicBezTo>
                <a:cubicBezTo>
                  <a:pt x="8891518" y="5282938"/>
                  <a:pt x="8823443" y="5224164"/>
                  <a:pt x="8678277" y="5273428"/>
                </a:cubicBezTo>
                <a:cubicBezTo>
                  <a:pt x="8533111" y="5322692"/>
                  <a:pt x="8523832" y="5261050"/>
                  <a:pt x="8443729" y="5273428"/>
                </a:cubicBezTo>
                <a:cubicBezTo>
                  <a:pt x="8363626" y="5285806"/>
                  <a:pt x="8053370" y="5249529"/>
                  <a:pt x="7740085" y="5273428"/>
                </a:cubicBezTo>
                <a:cubicBezTo>
                  <a:pt x="7426800" y="5297327"/>
                  <a:pt x="7576840" y="5248622"/>
                  <a:pt x="7505537" y="5273428"/>
                </a:cubicBezTo>
                <a:cubicBezTo>
                  <a:pt x="7434234" y="5298234"/>
                  <a:pt x="7184650" y="5229245"/>
                  <a:pt x="6919167" y="5273428"/>
                </a:cubicBezTo>
                <a:cubicBezTo>
                  <a:pt x="6653684" y="5317611"/>
                  <a:pt x="6667634" y="5221139"/>
                  <a:pt x="6450071" y="5273428"/>
                </a:cubicBezTo>
                <a:cubicBezTo>
                  <a:pt x="6232508" y="5325717"/>
                  <a:pt x="5992724" y="5212545"/>
                  <a:pt x="5863701" y="5273428"/>
                </a:cubicBezTo>
                <a:cubicBezTo>
                  <a:pt x="5734678" y="5334311"/>
                  <a:pt x="5526864" y="5225266"/>
                  <a:pt x="5394604" y="5273428"/>
                </a:cubicBezTo>
                <a:cubicBezTo>
                  <a:pt x="5262344" y="5321590"/>
                  <a:pt x="4806221" y="5184251"/>
                  <a:pt x="4573686" y="5273428"/>
                </a:cubicBezTo>
                <a:cubicBezTo>
                  <a:pt x="4341151" y="5362605"/>
                  <a:pt x="4333812" y="5255455"/>
                  <a:pt x="4104590" y="5273428"/>
                </a:cubicBezTo>
                <a:cubicBezTo>
                  <a:pt x="3875368" y="5291401"/>
                  <a:pt x="3840229" y="5258730"/>
                  <a:pt x="3635494" y="5273428"/>
                </a:cubicBezTo>
                <a:cubicBezTo>
                  <a:pt x="3430759" y="5288126"/>
                  <a:pt x="3228395" y="5261023"/>
                  <a:pt x="3049124" y="5273428"/>
                </a:cubicBezTo>
                <a:cubicBezTo>
                  <a:pt x="2869853" y="5285833"/>
                  <a:pt x="2698137" y="5227034"/>
                  <a:pt x="2462754" y="5273428"/>
                </a:cubicBezTo>
                <a:cubicBezTo>
                  <a:pt x="2227371" y="5319822"/>
                  <a:pt x="2181927" y="5262952"/>
                  <a:pt x="2110932" y="5273428"/>
                </a:cubicBezTo>
                <a:cubicBezTo>
                  <a:pt x="2039937" y="5283904"/>
                  <a:pt x="1843870" y="5249590"/>
                  <a:pt x="1759110" y="5273428"/>
                </a:cubicBezTo>
                <a:cubicBezTo>
                  <a:pt x="1674350" y="5297266"/>
                  <a:pt x="1181661" y="5258508"/>
                  <a:pt x="938192" y="5273428"/>
                </a:cubicBezTo>
                <a:cubicBezTo>
                  <a:pt x="694723" y="5288348"/>
                  <a:pt x="261479" y="5237485"/>
                  <a:pt x="0" y="5273428"/>
                </a:cubicBezTo>
                <a:cubicBezTo>
                  <a:pt x="-44524" y="5095962"/>
                  <a:pt x="33681" y="4977319"/>
                  <a:pt x="0" y="4845694"/>
                </a:cubicBezTo>
                <a:cubicBezTo>
                  <a:pt x="-33681" y="4714069"/>
                  <a:pt x="11384" y="4539287"/>
                  <a:pt x="0" y="4365227"/>
                </a:cubicBezTo>
                <a:cubicBezTo>
                  <a:pt x="-11384" y="4191167"/>
                  <a:pt x="14905" y="4117621"/>
                  <a:pt x="0" y="3937493"/>
                </a:cubicBezTo>
                <a:cubicBezTo>
                  <a:pt x="-14905" y="3757365"/>
                  <a:pt x="30387" y="3550870"/>
                  <a:pt x="0" y="3246088"/>
                </a:cubicBezTo>
                <a:cubicBezTo>
                  <a:pt x="-30387" y="2941306"/>
                  <a:pt x="25219" y="2873541"/>
                  <a:pt x="0" y="2554683"/>
                </a:cubicBezTo>
                <a:cubicBezTo>
                  <a:pt x="-25219" y="2235826"/>
                  <a:pt x="1667" y="2199024"/>
                  <a:pt x="0" y="2021481"/>
                </a:cubicBezTo>
                <a:cubicBezTo>
                  <a:pt x="-1667" y="1843938"/>
                  <a:pt x="30949" y="1694552"/>
                  <a:pt x="0" y="1541013"/>
                </a:cubicBezTo>
                <a:cubicBezTo>
                  <a:pt x="-30949" y="1387474"/>
                  <a:pt x="3050" y="1124616"/>
                  <a:pt x="0" y="1007811"/>
                </a:cubicBezTo>
                <a:cubicBezTo>
                  <a:pt x="-3050" y="891006"/>
                  <a:pt x="21261" y="729696"/>
                  <a:pt x="0" y="580077"/>
                </a:cubicBezTo>
                <a:cubicBezTo>
                  <a:pt x="-21261" y="430458"/>
                  <a:pt x="42069" y="287184"/>
                  <a:pt x="0" y="0"/>
                </a:cubicBezTo>
                <a:close/>
              </a:path>
              <a:path w="11727401" h="5273428" stroke="0" extrusionOk="0">
                <a:moveTo>
                  <a:pt x="0" y="0"/>
                </a:moveTo>
                <a:cubicBezTo>
                  <a:pt x="153346" y="-32038"/>
                  <a:pt x="262676" y="22712"/>
                  <a:pt x="469096" y="0"/>
                </a:cubicBezTo>
                <a:cubicBezTo>
                  <a:pt x="675516" y="-22712"/>
                  <a:pt x="941412" y="4120"/>
                  <a:pt x="1172740" y="0"/>
                </a:cubicBezTo>
                <a:cubicBezTo>
                  <a:pt x="1404068" y="-4120"/>
                  <a:pt x="1354283" y="18102"/>
                  <a:pt x="1407288" y="0"/>
                </a:cubicBezTo>
                <a:cubicBezTo>
                  <a:pt x="1460293" y="-18102"/>
                  <a:pt x="1610584" y="26200"/>
                  <a:pt x="1759110" y="0"/>
                </a:cubicBezTo>
                <a:cubicBezTo>
                  <a:pt x="1907636" y="-26200"/>
                  <a:pt x="2292389" y="1142"/>
                  <a:pt x="2580028" y="0"/>
                </a:cubicBezTo>
                <a:cubicBezTo>
                  <a:pt x="2867667" y="-1142"/>
                  <a:pt x="2970955" y="5680"/>
                  <a:pt x="3283672" y="0"/>
                </a:cubicBezTo>
                <a:cubicBezTo>
                  <a:pt x="3596389" y="-5680"/>
                  <a:pt x="3550780" y="9380"/>
                  <a:pt x="3752768" y="0"/>
                </a:cubicBezTo>
                <a:cubicBezTo>
                  <a:pt x="3954756" y="-9380"/>
                  <a:pt x="4220572" y="5647"/>
                  <a:pt x="4339138" y="0"/>
                </a:cubicBezTo>
                <a:cubicBezTo>
                  <a:pt x="4457704" y="-5647"/>
                  <a:pt x="4457757" y="20224"/>
                  <a:pt x="4573686" y="0"/>
                </a:cubicBezTo>
                <a:cubicBezTo>
                  <a:pt x="4689615" y="-20224"/>
                  <a:pt x="4921908" y="54260"/>
                  <a:pt x="5160056" y="0"/>
                </a:cubicBezTo>
                <a:cubicBezTo>
                  <a:pt x="5398204" y="-54260"/>
                  <a:pt x="5801292" y="83945"/>
                  <a:pt x="5980975" y="0"/>
                </a:cubicBezTo>
                <a:cubicBezTo>
                  <a:pt x="6160658" y="-83945"/>
                  <a:pt x="6270107" y="24726"/>
                  <a:pt x="6450071" y="0"/>
                </a:cubicBezTo>
                <a:cubicBezTo>
                  <a:pt x="6630035" y="-24726"/>
                  <a:pt x="7050985" y="67191"/>
                  <a:pt x="7270989" y="0"/>
                </a:cubicBezTo>
                <a:cubicBezTo>
                  <a:pt x="7490993" y="-67191"/>
                  <a:pt x="7445444" y="5034"/>
                  <a:pt x="7505537" y="0"/>
                </a:cubicBezTo>
                <a:cubicBezTo>
                  <a:pt x="7565630" y="-5034"/>
                  <a:pt x="7749276" y="34427"/>
                  <a:pt x="7857359" y="0"/>
                </a:cubicBezTo>
                <a:cubicBezTo>
                  <a:pt x="7965442" y="-34427"/>
                  <a:pt x="8487078" y="38329"/>
                  <a:pt x="8678277" y="0"/>
                </a:cubicBezTo>
                <a:cubicBezTo>
                  <a:pt x="8869476" y="-38329"/>
                  <a:pt x="9003393" y="21185"/>
                  <a:pt x="9147373" y="0"/>
                </a:cubicBezTo>
                <a:cubicBezTo>
                  <a:pt x="9291353" y="-21185"/>
                  <a:pt x="9360175" y="4679"/>
                  <a:pt x="9499195" y="0"/>
                </a:cubicBezTo>
                <a:cubicBezTo>
                  <a:pt x="9638215" y="-4679"/>
                  <a:pt x="10071613" y="88972"/>
                  <a:pt x="10320113" y="0"/>
                </a:cubicBezTo>
                <a:cubicBezTo>
                  <a:pt x="10568613" y="-88972"/>
                  <a:pt x="10570155" y="38239"/>
                  <a:pt x="10671935" y="0"/>
                </a:cubicBezTo>
                <a:cubicBezTo>
                  <a:pt x="10773715" y="-38239"/>
                  <a:pt x="11472146" y="9038"/>
                  <a:pt x="11727401" y="0"/>
                </a:cubicBezTo>
                <a:cubicBezTo>
                  <a:pt x="11778659" y="244225"/>
                  <a:pt x="11671510" y="443261"/>
                  <a:pt x="11727401" y="585936"/>
                </a:cubicBezTo>
                <a:cubicBezTo>
                  <a:pt x="11783292" y="728611"/>
                  <a:pt x="11652742" y="962257"/>
                  <a:pt x="11727401" y="1224607"/>
                </a:cubicBezTo>
                <a:cubicBezTo>
                  <a:pt x="11802060" y="1486957"/>
                  <a:pt x="11679116" y="1558541"/>
                  <a:pt x="11727401" y="1705075"/>
                </a:cubicBezTo>
                <a:cubicBezTo>
                  <a:pt x="11775686" y="1851609"/>
                  <a:pt x="11685300" y="1998917"/>
                  <a:pt x="11727401" y="2238277"/>
                </a:cubicBezTo>
                <a:cubicBezTo>
                  <a:pt x="11769502" y="2477637"/>
                  <a:pt x="11681084" y="2769218"/>
                  <a:pt x="11727401" y="2929682"/>
                </a:cubicBezTo>
                <a:cubicBezTo>
                  <a:pt x="11773718" y="3090146"/>
                  <a:pt x="11726423" y="3304011"/>
                  <a:pt x="11727401" y="3515619"/>
                </a:cubicBezTo>
                <a:cubicBezTo>
                  <a:pt x="11728379" y="3727227"/>
                  <a:pt x="11691168" y="3795493"/>
                  <a:pt x="11727401" y="3943352"/>
                </a:cubicBezTo>
                <a:cubicBezTo>
                  <a:pt x="11763634" y="4091211"/>
                  <a:pt x="11674254" y="4313945"/>
                  <a:pt x="11727401" y="4529289"/>
                </a:cubicBezTo>
                <a:cubicBezTo>
                  <a:pt x="11780548" y="4744633"/>
                  <a:pt x="11720774" y="5030938"/>
                  <a:pt x="11727401" y="5273428"/>
                </a:cubicBezTo>
                <a:cubicBezTo>
                  <a:pt x="11623562" y="5292096"/>
                  <a:pt x="11598880" y="5246468"/>
                  <a:pt x="11492853" y="5273428"/>
                </a:cubicBezTo>
                <a:cubicBezTo>
                  <a:pt x="11386826" y="5300388"/>
                  <a:pt x="11354660" y="5246276"/>
                  <a:pt x="11258305" y="5273428"/>
                </a:cubicBezTo>
                <a:cubicBezTo>
                  <a:pt x="11161950" y="5300580"/>
                  <a:pt x="11092333" y="5254156"/>
                  <a:pt x="11023757" y="5273428"/>
                </a:cubicBezTo>
                <a:cubicBezTo>
                  <a:pt x="10955181" y="5292700"/>
                  <a:pt x="10869627" y="5247509"/>
                  <a:pt x="10789209" y="5273428"/>
                </a:cubicBezTo>
                <a:cubicBezTo>
                  <a:pt x="10708791" y="5299347"/>
                  <a:pt x="10554775" y="5235306"/>
                  <a:pt x="10437387" y="5273428"/>
                </a:cubicBezTo>
                <a:cubicBezTo>
                  <a:pt x="10319999" y="5311550"/>
                  <a:pt x="10020807" y="5256567"/>
                  <a:pt x="9733743" y="5273428"/>
                </a:cubicBezTo>
                <a:cubicBezTo>
                  <a:pt x="9446679" y="5290289"/>
                  <a:pt x="9269364" y="5244213"/>
                  <a:pt x="8912825" y="5273428"/>
                </a:cubicBezTo>
                <a:cubicBezTo>
                  <a:pt x="8556286" y="5302643"/>
                  <a:pt x="8690644" y="5254231"/>
                  <a:pt x="8561003" y="5273428"/>
                </a:cubicBezTo>
                <a:cubicBezTo>
                  <a:pt x="8431362" y="5292625"/>
                  <a:pt x="8193277" y="5270781"/>
                  <a:pt x="8091907" y="5273428"/>
                </a:cubicBezTo>
                <a:cubicBezTo>
                  <a:pt x="7990537" y="5276075"/>
                  <a:pt x="7965850" y="5254886"/>
                  <a:pt x="7857359" y="5273428"/>
                </a:cubicBezTo>
                <a:cubicBezTo>
                  <a:pt x="7748868" y="5291970"/>
                  <a:pt x="7620307" y="5251360"/>
                  <a:pt x="7505537" y="5273428"/>
                </a:cubicBezTo>
                <a:cubicBezTo>
                  <a:pt x="7390767" y="5295496"/>
                  <a:pt x="6990001" y="5198431"/>
                  <a:pt x="6684619" y="5273428"/>
                </a:cubicBezTo>
                <a:cubicBezTo>
                  <a:pt x="6379237" y="5348425"/>
                  <a:pt x="6469170" y="5266041"/>
                  <a:pt x="6332797" y="5273428"/>
                </a:cubicBezTo>
                <a:cubicBezTo>
                  <a:pt x="6196424" y="5280815"/>
                  <a:pt x="5881580" y="5257699"/>
                  <a:pt x="5511878" y="5273428"/>
                </a:cubicBezTo>
                <a:cubicBezTo>
                  <a:pt x="5142176" y="5289157"/>
                  <a:pt x="5185376" y="5226594"/>
                  <a:pt x="5042782" y="5273428"/>
                </a:cubicBezTo>
                <a:cubicBezTo>
                  <a:pt x="4900188" y="5320262"/>
                  <a:pt x="4793191" y="5260420"/>
                  <a:pt x="4573686" y="5273428"/>
                </a:cubicBezTo>
                <a:cubicBezTo>
                  <a:pt x="4354181" y="5286436"/>
                  <a:pt x="4024013" y="5203669"/>
                  <a:pt x="3752768" y="5273428"/>
                </a:cubicBezTo>
                <a:cubicBezTo>
                  <a:pt x="3481523" y="5343187"/>
                  <a:pt x="3352130" y="5260176"/>
                  <a:pt x="3049124" y="5273428"/>
                </a:cubicBezTo>
                <a:cubicBezTo>
                  <a:pt x="2746118" y="5286680"/>
                  <a:pt x="2902777" y="5248849"/>
                  <a:pt x="2814576" y="5273428"/>
                </a:cubicBezTo>
                <a:cubicBezTo>
                  <a:pt x="2726375" y="5298007"/>
                  <a:pt x="2534335" y="5248004"/>
                  <a:pt x="2462754" y="5273428"/>
                </a:cubicBezTo>
                <a:cubicBezTo>
                  <a:pt x="2391173" y="5298852"/>
                  <a:pt x="2339441" y="5261617"/>
                  <a:pt x="2228206" y="5273428"/>
                </a:cubicBezTo>
                <a:cubicBezTo>
                  <a:pt x="2116971" y="5285239"/>
                  <a:pt x="1978517" y="5235668"/>
                  <a:pt x="1876384" y="5273428"/>
                </a:cubicBezTo>
                <a:cubicBezTo>
                  <a:pt x="1774251" y="5311188"/>
                  <a:pt x="1694718" y="5256208"/>
                  <a:pt x="1524562" y="5273428"/>
                </a:cubicBezTo>
                <a:cubicBezTo>
                  <a:pt x="1354406" y="5290648"/>
                  <a:pt x="1012647" y="5195080"/>
                  <a:pt x="820918" y="5273428"/>
                </a:cubicBezTo>
                <a:cubicBezTo>
                  <a:pt x="629189" y="5351776"/>
                  <a:pt x="286116" y="5183942"/>
                  <a:pt x="0" y="5273428"/>
                </a:cubicBezTo>
                <a:cubicBezTo>
                  <a:pt x="-42502" y="5046395"/>
                  <a:pt x="74447" y="4813217"/>
                  <a:pt x="0" y="4582023"/>
                </a:cubicBezTo>
                <a:cubicBezTo>
                  <a:pt x="-74447" y="4350830"/>
                  <a:pt x="45651" y="4238006"/>
                  <a:pt x="0" y="3996087"/>
                </a:cubicBezTo>
                <a:cubicBezTo>
                  <a:pt x="-45651" y="3754168"/>
                  <a:pt x="34287" y="3677740"/>
                  <a:pt x="0" y="3462884"/>
                </a:cubicBezTo>
                <a:cubicBezTo>
                  <a:pt x="-34287" y="3248028"/>
                  <a:pt x="59159" y="3085776"/>
                  <a:pt x="0" y="2876948"/>
                </a:cubicBezTo>
                <a:cubicBezTo>
                  <a:pt x="-59159" y="2668120"/>
                  <a:pt x="58800" y="2414289"/>
                  <a:pt x="0" y="2238277"/>
                </a:cubicBezTo>
                <a:cubicBezTo>
                  <a:pt x="-58800" y="2062265"/>
                  <a:pt x="4758" y="1858826"/>
                  <a:pt x="0" y="1705075"/>
                </a:cubicBezTo>
                <a:cubicBezTo>
                  <a:pt x="-4758" y="1551324"/>
                  <a:pt x="27066" y="1261815"/>
                  <a:pt x="0" y="1013670"/>
                </a:cubicBezTo>
                <a:cubicBezTo>
                  <a:pt x="-27066" y="765526"/>
                  <a:pt x="78508" y="360579"/>
                  <a:pt x="0" y="0"/>
                </a:cubicBezTo>
                <a:close/>
              </a:path>
            </a:pathLst>
          </a:custGeom>
          <a:solidFill>
            <a:schemeClr val="bg1"/>
          </a:solidFill>
          <a:ln>
            <a:noFill/>
            <a:extLst>
              <a:ext uri="{C807C97D-BFC1-408E-A445-0C87EB9F89A2}">
                <ask:lineSketchStyleProps xmlns:ask="http://schemas.microsoft.com/office/drawing/2018/sketchyshapes" sd="2391604096">
                  <ask:type>
                    <ask:lineSketchScribble/>
                  </ask:type>
                </ask:lineSketchStyleProps>
              </a:ext>
            </a:extLst>
          </a:ln>
          <a:effectLst/>
        </p:spPr>
        <p:txBody>
          <a:bodyPr/>
          <a:lstStyle/>
          <a:p>
            <a:pPr algn="l" rtl="0"/>
            <a:r>
              <a:rPr lang="en-US" dirty="0"/>
              <a:t> </a:t>
            </a:r>
            <a:r>
              <a:rPr lang="en-US" sz="2400" b="1" dirty="0"/>
              <a:t>Dynamic routing : </a:t>
            </a:r>
            <a:r>
              <a:rPr lang="en-US" sz="2400" dirty="0"/>
              <a:t>a</a:t>
            </a:r>
            <a:r>
              <a:rPr lang="en-US" sz="2400" b="1" dirty="0"/>
              <a:t> </a:t>
            </a:r>
            <a:r>
              <a:rPr lang="en-US" sz="2400" dirty="0"/>
              <a:t>technique of finding the best path for the data to travel over a network, it enables routers to select paths according to real-time logical network layout changes.</a:t>
            </a:r>
          </a:p>
          <a:p>
            <a:pPr algn="l" rtl="0"/>
            <a:r>
              <a:rPr lang="en-US" sz="2400" dirty="0"/>
              <a:t>The most popular dynamic routing protocols are (</a:t>
            </a:r>
            <a:r>
              <a:rPr lang="en-US" sz="2400" b="1" dirty="0"/>
              <a:t>RIP,OSPF</a:t>
            </a:r>
            <a:r>
              <a:rPr lang="en-US" sz="2400" dirty="0"/>
              <a:t>….)</a:t>
            </a:r>
          </a:p>
          <a:p>
            <a:pPr algn="l" rtl="0"/>
            <a:r>
              <a:rPr lang="en-US" sz="2400" dirty="0"/>
              <a:t>Why dynamic routing? </a:t>
            </a:r>
          </a:p>
          <a:p>
            <a:pPr marL="0" indent="0">
              <a:buNone/>
            </a:pPr>
            <a:r>
              <a:rPr lang="en-US" dirty="0"/>
              <a:t>    </a:t>
            </a:r>
          </a:p>
        </p:txBody>
      </p:sp>
      <p:graphicFrame>
        <p:nvGraphicFramePr>
          <p:cNvPr id="11" name="Diagram 10">
            <a:extLst>
              <a:ext uri="{FF2B5EF4-FFF2-40B4-BE49-F238E27FC236}">
                <a16:creationId xmlns:a16="http://schemas.microsoft.com/office/drawing/2014/main" id="{45F3E90F-C968-9FFC-B19D-80FD2EAA9B99}"/>
              </a:ext>
            </a:extLst>
          </p:cNvPr>
          <p:cNvGraphicFramePr/>
          <p:nvPr/>
        </p:nvGraphicFramePr>
        <p:xfrm>
          <a:off x="2032000" y="3900985"/>
          <a:ext cx="8128000" cy="2229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E171C918-4A1D-DD6A-67B4-A97FC99AC889}"/>
              </a:ext>
            </a:extLst>
          </p:cNvPr>
          <p:cNvPicPr>
            <a:picLocks noChangeAspect="1"/>
          </p:cNvPicPr>
          <p:nvPr/>
        </p:nvPicPr>
        <p:blipFill>
          <a:blip r:embed="rId7"/>
          <a:stretch>
            <a:fillRect/>
          </a:stretch>
        </p:blipFill>
        <p:spPr>
          <a:xfrm>
            <a:off x="8534400" y="2100660"/>
            <a:ext cx="3355759" cy="1512750"/>
          </a:xfrm>
          <a:prstGeom prst="rect">
            <a:avLst/>
          </a:prstGeom>
        </p:spPr>
      </p:pic>
    </p:spTree>
    <p:extLst>
      <p:ext uri="{BB962C8B-B14F-4D97-AF65-F5344CB8AC3E}">
        <p14:creationId xmlns:p14="http://schemas.microsoft.com/office/powerpoint/2010/main" val="342467691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605BA-49BB-CB8A-EC3A-FCE743A0DE33}"/>
              </a:ext>
            </a:extLst>
          </p:cNvPr>
          <p:cNvSpPr>
            <a:spLocks noGrp="1"/>
          </p:cNvSpPr>
          <p:nvPr>
            <p:ph type="title"/>
          </p:nvPr>
        </p:nvSpPr>
        <p:spPr>
          <a:xfrm>
            <a:off x="301841" y="320301"/>
            <a:ext cx="11727401" cy="873125"/>
          </a:xfrm>
          <a:custGeom>
            <a:avLst/>
            <a:gdLst>
              <a:gd name="connsiteX0" fmla="*/ 0 w 11727401"/>
              <a:gd name="connsiteY0" fmla="*/ 0 h 873125"/>
              <a:gd name="connsiteX1" fmla="*/ 586370 w 11727401"/>
              <a:gd name="connsiteY1" fmla="*/ 0 h 873125"/>
              <a:gd name="connsiteX2" fmla="*/ 1055466 w 11727401"/>
              <a:gd name="connsiteY2" fmla="*/ 0 h 873125"/>
              <a:gd name="connsiteX3" fmla="*/ 1290014 w 11727401"/>
              <a:gd name="connsiteY3" fmla="*/ 0 h 873125"/>
              <a:gd name="connsiteX4" fmla="*/ 1876384 w 11727401"/>
              <a:gd name="connsiteY4" fmla="*/ 0 h 873125"/>
              <a:gd name="connsiteX5" fmla="*/ 2345480 w 11727401"/>
              <a:gd name="connsiteY5" fmla="*/ 0 h 873125"/>
              <a:gd name="connsiteX6" fmla="*/ 2814576 w 11727401"/>
              <a:gd name="connsiteY6" fmla="*/ 0 h 873125"/>
              <a:gd name="connsiteX7" fmla="*/ 3283672 w 11727401"/>
              <a:gd name="connsiteY7" fmla="*/ 0 h 873125"/>
              <a:gd name="connsiteX8" fmla="*/ 3870042 w 11727401"/>
              <a:gd name="connsiteY8" fmla="*/ 0 h 873125"/>
              <a:gd name="connsiteX9" fmla="*/ 4573686 w 11727401"/>
              <a:gd name="connsiteY9" fmla="*/ 0 h 873125"/>
              <a:gd name="connsiteX10" fmla="*/ 5277330 w 11727401"/>
              <a:gd name="connsiteY10" fmla="*/ 0 h 873125"/>
              <a:gd name="connsiteX11" fmla="*/ 5629152 w 11727401"/>
              <a:gd name="connsiteY11" fmla="*/ 0 h 873125"/>
              <a:gd name="connsiteX12" fmla="*/ 6450071 w 11727401"/>
              <a:gd name="connsiteY12" fmla="*/ 0 h 873125"/>
              <a:gd name="connsiteX13" fmla="*/ 6919167 w 11727401"/>
              <a:gd name="connsiteY13" fmla="*/ 0 h 873125"/>
              <a:gd name="connsiteX14" fmla="*/ 7270989 w 11727401"/>
              <a:gd name="connsiteY14" fmla="*/ 0 h 873125"/>
              <a:gd name="connsiteX15" fmla="*/ 7740085 w 11727401"/>
              <a:gd name="connsiteY15" fmla="*/ 0 h 873125"/>
              <a:gd name="connsiteX16" fmla="*/ 8209181 w 11727401"/>
              <a:gd name="connsiteY16" fmla="*/ 0 h 873125"/>
              <a:gd name="connsiteX17" fmla="*/ 9030099 w 11727401"/>
              <a:gd name="connsiteY17" fmla="*/ 0 h 873125"/>
              <a:gd name="connsiteX18" fmla="*/ 9499195 w 11727401"/>
              <a:gd name="connsiteY18" fmla="*/ 0 h 873125"/>
              <a:gd name="connsiteX19" fmla="*/ 10320113 w 11727401"/>
              <a:gd name="connsiteY19" fmla="*/ 0 h 873125"/>
              <a:gd name="connsiteX20" fmla="*/ 10906483 w 11727401"/>
              <a:gd name="connsiteY20" fmla="*/ 0 h 873125"/>
              <a:gd name="connsiteX21" fmla="*/ 11727401 w 11727401"/>
              <a:gd name="connsiteY21" fmla="*/ 0 h 873125"/>
              <a:gd name="connsiteX22" fmla="*/ 11727401 w 11727401"/>
              <a:gd name="connsiteY22" fmla="*/ 436563 h 873125"/>
              <a:gd name="connsiteX23" fmla="*/ 11727401 w 11727401"/>
              <a:gd name="connsiteY23" fmla="*/ 873125 h 873125"/>
              <a:gd name="connsiteX24" fmla="*/ 11023757 w 11727401"/>
              <a:gd name="connsiteY24" fmla="*/ 873125 h 873125"/>
              <a:gd name="connsiteX25" fmla="*/ 10437387 w 11727401"/>
              <a:gd name="connsiteY25" fmla="*/ 873125 h 873125"/>
              <a:gd name="connsiteX26" fmla="*/ 10085565 w 11727401"/>
              <a:gd name="connsiteY26" fmla="*/ 873125 h 873125"/>
              <a:gd name="connsiteX27" fmla="*/ 9499195 w 11727401"/>
              <a:gd name="connsiteY27" fmla="*/ 873125 h 873125"/>
              <a:gd name="connsiteX28" fmla="*/ 8795551 w 11727401"/>
              <a:gd name="connsiteY28" fmla="*/ 873125 h 873125"/>
              <a:gd name="connsiteX29" fmla="*/ 8209181 w 11727401"/>
              <a:gd name="connsiteY29" fmla="*/ 873125 h 873125"/>
              <a:gd name="connsiteX30" fmla="*/ 7388263 w 11727401"/>
              <a:gd name="connsiteY30" fmla="*/ 873125 h 873125"/>
              <a:gd name="connsiteX31" fmla="*/ 6684619 w 11727401"/>
              <a:gd name="connsiteY31" fmla="*/ 873125 h 873125"/>
              <a:gd name="connsiteX32" fmla="*/ 6332797 w 11727401"/>
              <a:gd name="connsiteY32" fmla="*/ 873125 h 873125"/>
              <a:gd name="connsiteX33" fmla="*/ 5746426 w 11727401"/>
              <a:gd name="connsiteY33" fmla="*/ 873125 h 873125"/>
              <a:gd name="connsiteX34" fmla="*/ 5042782 w 11727401"/>
              <a:gd name="connsiteY34" fmla="*/ 873125 h 873125"/>
              <a:gd name="connsiteX35" fmla="*/ 4456412 w 11727401"/>
              <a:gd name="connsiteY35" fmla="*/ 873125 h 873125"/>
              <a:gd name="connsiteX36" fmla="*/ 3870042 w 11727401"/>
              <a:gd name="connsiteY36" fmla="*/ 873125 h 873125"/>
              <a:gd name="connsiteX37" fmla="*/ 3518220 w 11727401"/>
              <a:gd name="connsiteY37" fmla="*/ 873125 h 873125"/>
              <a:gd name="connsiteX38" fmla="*/ 2697302 w 11727401"/>
              <a:gd name="connsiteY38" fmla="*/ 873125 h 873125"/>
              <a:gd name="connsiteX39" fmla="*/ 2462754 w 11727401"/>
              <a:gd name="connsiteY39" fmla="*/ 873125 h 873125"/>
              <a:gd name="connsiteX40" fmla="*/ 1759110 w 11727401"/>
              <a:gd name="connsiteY40" fmla="*/ 873125 h 873125"/>
              <a:gd name="connsiteX41" fmla="*/ 1524562 w 11727401"/>
              <a:gd name="connsiteY41" fmla="*/ 873125 h 873125"/>
              <a:gd name="connsiteX42" fmla="*/ 703644 w 11727401"/>
              <a:gd name="connsiteY42" fmla="*/ 873125 h 873125"/>
              <a:gd name="connsiteX43" fmla="*/ 0 w 11727401"/>
              <a:gd name="connsiteY43" fmla="*/ 873125 h 873125"/>
              <a:gd name="connsiteX44" fmla="*/ 0 w 11727401"/>
              <a:gd name="connsiteY44" fmla="*/ 454025 h 873125"/>
              <a:gd name="connsiteX45" fmla="*/ 0 w 11727401"/>
              <a:gd name="connsiteY45"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27401" h="873125" fill="none" extrusionOk="0">
                <a:moveTo>
                  <a:pt x="0" y="0"/>
                </a:moveTo>
                <a:cubicBezTo>
                  <a:pt x="238036" y="-47029"/>
                  <a:pt x="354282" y="58631"/>
                  <a:pt x="586370" y="0"/>
                </a:cubicBezTo>
                <a:cubicBezTo>
                  <a:pt x="818458" y="-58631"/>
                  <a:pt x="922364" y="14454"/>
                  <a:pt x="1055466" y="0"/>
                </a:cubicBezTo>
                <a:cubicBezTo>
                  <a:pt x="1188568" y="-14454"/>
                  <a:pt x="1236334" y="27411"/>
                  <a:pt x="1290014" y="0"/>
                </a:cubicBezTo>
                <a:cubicBezTo>
                  <a:pt x="1343694" y="-27411"/>
                  <a:pt x="1679656" y="12197"/>
                  <a:pt x="1876384" y="0"/>
                </a:cubicBezTo>
                <a:cubicBezTo>
                  <a:pt x="2073112" y="-12197"/>
                  <a:pt x="2170201" y="26511"/>
                  <a:pt x="2345480" y="0"/>
                </a:cubicBezTo>
                <a:cubicBezTo>
                  <a:pt x="2520759" y="-26511"/>
                  <a:pt x="2611263" y="50039"/>
                  <a:pt x="2814576" y="0"/>
                </a:cubicBezTo>
                <a:cubicBezTo>
                  <a:pt x="3017889" y="-50039"/>
                  <a:pt x="3149282" y="10670"/>
                  <a:pt x="3283672" y="0"/>
                </a:cubicBezTo>
                <a:cubicBezTo>
                  <a:pt x="3418062" y="-10670"/>
                  <a:pt x="3726215" y="2944"/>
                  <a:pt x="3870042" y="0"/>
                </a:cubicBezTo>
                <a:cubicBezTo>
                  <a:pt x="4013869" y="-2944"/>
                  <a:pt x="4399098" y="48304"/>
                  <a:pt x="4573686" y="0"/>
                </a:cubicBezTo>
                <a:cubicBezTo>
                  <a:pt x="4748274" y="-48304"/>
                  <a:pt x="4959370" y="48162"/>
                  <a:pt x="5277330" y="0"/>
                </a:cubicBezTo>
                <a:cubicBezTo>
                  <a:pt x="5595290" y="-48162"/>
                  <a:pt x="5551873" y="24707"/>
                  <a:pt x="5629152" y="0"/>
                </a:cubicBezTo>
                <a:cubicBezTo>
                  <a:pt x="5706431" y="-24707"/>
                  <a:pt x="6040997" y="24611"/>
                  <a:pt x="6450071" y="0"/>
                </a:cubicBezTo>
                <a:cubicBezTo>
                  <a:pt x="6859145" y="-24611"/>
                  <a:pt x="6775090" y="39259"/>
                  <a:pt x="6919167" y="0"/>
                </a:cubicBezTo>
                <a:cubicBezTo>
                  <a:pt x="7063244" y="-39259"/>
                  <a:pt x="7171917" y="6150"/>
                  <a:pt x="7270989" y="0"/>
                </a:cubicBezTo>
                <a:cubicBezTo>
                  <a:pt x="7370061" y="-6150"/>
                  <a:pt x="7608976" y="5608"/>
                  <a:pt x="7740085" y="0"/>
                </a:cubicBezTo>
                <a:cubicBezTo>
                  <a:pt x="7871194" y="-5608"/>
                  <a:pt x="8067135" y="16673"/>
                  <a:pt x="8209181" y="0"/>
                </a:cubicBezTo>
                <a:cubicBezTo>
                  <a:pt x="8351227" y="-16673"/>
                  <a:pt x="8756172" y="12721"/>
                  <a:pt x="9030099" y="0"/>
                </a:cubicBezTo>
                <a:cubicBezTo>
                  <a:pt x="9304026" y="-12721"/>
                  <a:pt x="9290239" y="52249"/>
                  <a:pt x="9499195" y="0"/>
                </a:cubicBezTo>
                <a:cubicBezTo>
                  <a:pt x="9708151" y="-52249"/>
                  <a:pt x="10077562" y="23727"/>
                  <a:pt x="10320113" y="0"/>
                </a:cubicBezTo>
                <a:cubicBezTo>
                  <a:pt x="10562664" y="-23727"/>
                  <a:pt x="10659037" y="68762"/>
                  <a:pt x="10906483" y="0"/>
                </a:cubicBezTo>
                <a:cubicBezTo>
                  <a:pt x="11153929" y="-68762"/>
                  <a:pt x="11451813" y="93434"/>
                  <a:pt x="11727401" y="0"/>
                </a:cubicBezTo>
                <a:cubicBezTo>
                  <a:pt x="11758664" y="216448"/>
                  <a:pt x="11721819" y="297368"/>
                  <a:pt x="11727401" y="436563"/>
                </a:cubicBezTo>
                <a:cubicBezTo>
                  <a:pt x="11732983" y="575758"/>
                  <a:pt x="11685211" y="698182"/>
                  <a:pt x="11727401" y="873125"/>
                </a:cubicBezTo>
                <a:cubicBezTo>
                  <a:pt x="11577076" y="894035"/>
                  <a:pt x="11278067" y="790685"/>
                  <a:pt x="11023757" y="873125"/>
                </a:cubicBezTo>
                <a:cubicBezTo>
                  <a:pt x="10769447" y="955565"/>
                  <a:pt x="10724202" y="822277"/>
                  <a:pt x="10437387" y="873125"/>
                </a:cubicBezTo>
                <a:cubicBezTo>
                  <a:pt x="10150572" y="923973"/>
                  <a:pt x="10211010" y="850721"/>
                  <a:pt x="10085565" y="873125"/>
                </a:cubicBezTo>
                <a:cubicBezTo>
                  <a:pt x="9960120" y="895529"/>
                  <a:pt x="9776847" y="872041"/>
                  <a:pt x="9499195" y="873125"/>
                </a:cubicBezTo>
                <a:cubicBezTo>
                  <a:pt x="9221543" y="874209"/>
                  <a:pt x="8992890" y="872649"/>
                  <a:pt x="8795551" y="873125"/>
                </a:cubicBezTo>
                <a:cubicBezTo>
                  <a:pt x="8598212" y="873601"/>
                  <a:pt x="8334335" y="867189"/>
                  <a:pt x="8209181" y="873125"/>
                </a:cubicBezTo>
                <a:cubicBezTo>
                  <a:pt x="8084027" y="879061"/>
                  <a:pt x="7717353" y="816553"/>
                  <a:pt x="7388263" y="873125"/>
                </a:cubicBezTo>
                <a:cubicBezTo>
                  <a:pt x="7059173" y="929697"/>
                  <a:pt x="6847057" y="846399"/>
                  <a:pt x="6684619" y="873125"/>
                </a:cubicBezTo>
                <a:cubicBezTo>
                  <a:pt x="6522181" y="899851"/>
                  <a:pt x="6448720" y="841170"/>
                  <a:pt x="6332797" y="873125"/>
                </a:cubicBezTo>
                <a:cubicBezTo>
                  <a:pt x="6216874" y="905080"/>
                  <a:pt x="5945633" y="806293"/>
                  <a:pt x="5746426" y="873125"/>
                </a:cubicBezTo>
                <a:cubicBezTo>
                  <a:pt x="5547219" y="939957"/>
                  <a:pt x="5298275" y="801041"/>
                  <a:pt x="5042782" y="873125"/>
                </a:cubicBezTo>
                <a:cubicBezTo>
                  <a:pt x="4787289" y="945209"/>
                  <a:pt x="4725692" y="863352"/>
                  <a:pt x="4456412" y="873125"/>
                </a:cubicBezTo>
                <a:cubicBezTo>
                  <a:pt x="4187132" y="882898"/>
                  <a:pt x="4034103" y="868012"/>
                  <a:pt x="3870042" y="873125"/>
                </a:cubicBezTo>
                <a:cubicBezTo>
                  <a:pt x="3705981" y="878238"/>
                  <a:pt x="3687897" y="872070"/>
                  <a:pt x="3518220" y="873125"/>
                </a:cubicBezTo>
                <a:cubicBezTo>
                  <a:pt x="3348543" y="874180"/>
                  <a:pt x="2893757" y="826045"/>
                  <a:pt x="2697302" y="873125"/>
                </a:cubicBezTo>
                <a:cubicBezTo>
                  <a:pt x="2500847" y="920205"/>
                  <a:pt x="2539322" y="863466"/>
                  <a:pt x="2462754" y="873125"/>
                </a:cubicBezTo>
                <a:cubicBezTo>
                  <a:pt x="2386186" y="882784"/>
                  <a:pt x="1940545" y="865991"/>
                  <a:pt x="1759110" y="873125"/>
                </a:cubicBezTo>
                <a:cubicBezTo>
                  <a:pt x="1577675" y="880259"/>
                  <a:pt x="1577686" y="858962"/>
                  <a:pt x="1524562" y="873125"/>
                </a:cubicBezTo>
                <a:cubicBezTo>
                  <a:pt x="1471438" y="887288"/>
                  <a:pt x="1047994" y="849313"/>
                  <a:pt x="703644" y="873125"/>
                </a:cubicBezTo>
                <a:cubicBezTo>
                  <a:pt x="359294" y="896937"/>
                  <a:pt x="250339" y="838079"/>
                  <a:pt x="0" y="873125"/>
                </a:cubicBezTo>
                <a:cubicBezTo>
                  <a:pt x="-42058" y="741857"/>
                  <a:pt x="37511" y="545268"/>
                  <a:pt x="0" y="454025"/>
                </a:cubicBezTo>
                <a:cubicBezTo>
                  <a:pt x="-37511" y="362782"/>
                  <a:pt x="27642" y="170699"/>
                  <a:pt x="0" y="0"/>
                </a:cubicBezTo>
                <a:close/>
              </a:path>
              <a:path w="11727401" h="873125" stroke="0" extrusionOk="0">
                <a:moveTo>
                  <a:pt x="0" y="0"/>
                </a:moveTo>
                <a:cubicBezTo>
                  <a:pt x="226125" y="-69885"/>
                  <a:pt x="595584" y="67504"/>
                  <a:pt x="820918" y="0"/>
                </a:cubicBezTo>
                <a:cubicBezTo>
                  <a:pt x="1046252" y="-67504"/>
                  <a:pt x="1355878" y="72804"/>
                  <a:pt x="1641836" y="0"/>
                </a:cubicBezTo>
                <a:cubicBezTo>
                  <a:pt x="1927794" y="-72804"/>
                  <a:pt x="1964937" y="50463"/>
                  <a:pt x="2228206" y="0"/>
                </a:cubicBezTo>
                <a:cubicBezTo>
                  <a:pt x="2491475" y="-50463"/>
                  <a:pt x="2614601" y="53682"/>
                  <a:pt x="2931850" y="0"/>
                </a:cubicBezTo>
                <a:cubicBezTo>
                  <a:pt x="3249099" y="-53682"/>
                  <a:pt x="3199650" y="2170"/>
                  <a:pt x="3283672" y="0"/>
                </a:cubicBezTo>
                <a:cubicBezTo>
                  <a:pt x="3367694" y="-2170"/>
                  <a:pt x="3507155" y="26520"/>
                  <a:pt x="3635494" y="0"/>
                </a:cubicBezTo>
                <a:cubicBezTo>
                  <a:pt x="3763833" y="-26520"/>
                  <a:pt x="3970781" y="33042"/>
                  <a:pt x="4104590" y="0"/>
                </a:cubicBezTo>
                <a:cubicBezTo>
                  <a:pt x="4238399" y="-33042"/>
                  <a:pt x="4585864" y="89613"/>
                  <a:pt x="4925508" y="0"/>
                </a:cubicBezTo>
                <a:cubicBezTo>
                  <a:pt x="5265152" y="-89613"/>
                  <a:pt x="5081024" y="10964"/>
                  <a:pt x="5160056" y="0"/>
                </a:cubicBezTo>
                <a:cubicBezTo>
                  <a:pt x="5239088" y="-10964"/>
                  <a:pt x="5396087" y="32220"/>
                  <a:pt x="5511878" y="0"/>
                </a:cubicBezTo>
                <a:cubicBezTo>
                  <a:pt x="5627669" y="-32220"/>
                  <a:pt x="5899865" y="60009"/>
                  <a:pt x="6098249" y="0"/>
                </a:cubicBezTo>
                <a:cubicBezTo>
                  <a:pt x="6296633" y="-60009"/>
                  <a:pt x="6400738" y="52876"/>
                  <a:pt x="6684619" y="0"/>
                </a:cubicBezTo>
                <a:cubicBezTo>
                  <a:pt x="6968500" y="-52876"/>
                  <a:pt x="7188613" y="75251"/>
                  <a:pt x="7388263" y="0"/>
                </a:cubicBezTo>
                <a:cubicBezTo>
                  <a:pt x="7587913" y="-75251"/>
                  <a:pt x="7892775" y="14324"/>
                  <a:pt x="8091907" y="0"/>
                </a:cubicBezTo>
                <a:cubicBezTo>
                  <a:pt x="8291039" y="-14324"/>
                  <a:pt x="8274568" y="19511"/>
                  <a:pt x="8326455" y="0"/>
                </a:cubicBezTo>
                <a:cubicBezTo>
                  <a:pt x="8378342" y="-19511"/>
                  <a:pt x="8861065" y="26680"/>
                  <a:pt x="9030099" y="0"/>
                </a:cubicBezTo>
                <a:cubicBezTo>
                  <a:pt x="9199133" y="-26680"/>
                  <a:pt x="9223808" y="33268"/>
                  <a:pt x="9381921" y="0"/>
                </a:cubicBezTo>
                <a:cubicBezTo>
                  <a:pt x="9540034" y="-33268"/>
                  <a:pt x="9648984" y="15324"/>
                  <a:pt x="9851017" y="0"/>
                </a:cubicBezTo>
                <a:cubicBezTo>
                  <a:pt x="10053050" y="-15324"/>
                  <a:pt x="10031297" y="19843"/>
                  <a:pt x="10085565" y="0"/>
                </a:cubicBezTo>
                <a:cubicBezTo>
                  <a:pt x="10139833" y="-19843"/>
                  <a:pt x="10255502" y="4681"/>
                  <a:pt x="10320113" y="0"/>
                </a:cubicBezTo>
                <a:cubicBezTo>
                  <a:pt x="10384724" y="-4681"/>
                  <a:pt x="10463501" y="27374"/>
                  <a:pt x="10554661" y="0"/>
                </a:cubicBezTo>
                <a:cubicBezTo>
                  <a:pt x="10645821" y="-27374"/>
                  <a:pt x="10885048" y="23945"/>
                  <a:pt x="11023757" y="0"/>
                </a:cubicBezTo>
                <a:cubicBezTo>
                  <a:pt x="11162466" y="-23945"/>
                  <a:pt x="11435598" y="61478"/>
                  <a:pt x="11727401" y="0"/>
                </a:cubicBezTo>
                <a:cubicBezTo>
                  <a:pt x="11739927" y="139259"/>
                  <a:pt x="11701360" y="238969"/>
                  <a:pt x="11727401" y="410369"/>
                </a:cubicBezTo>
                <a:cubicBezTo>
                  <a:pt x="11753442" y="581769"/>
                  <a:pt x="11673298" y="745366"/>
                  <a:pt x="11727401" y="873125"/>
                </a:cubicBezTo>
                <a:cubicBezTo>
                  <a:pt x="11499044" y="875036"/>
                  <a:pt x="11118660" y="823005"/>
                  <a:pt x="10906483" y="873125"/>
                </a:cubicBezTo>
                <a:cubicBezTo>
                  <a:pt x="10694306" y="923245"/>
                  <a:pt x="10703379" y="848799"/>
                  <a:pt x="10554661" y="873125"/>
                </a:cubicBezTo>
                <a:cubicBezTo>
                  <a:pt x="10405943" y="897451"/>
                  <a:pt x="10095717" y="869259"/>
                  <a:pt x="9733743" y="873125"/>
                </a:cubicBezTo>
                <a:cubicBezTo>
                  <a:pt x="9371769" y="876991"/>
                  <a:pt x="9597131" y="846360"/>
                  <a:pt x="9499195" y="873125"/>
                </a:cubicBezTo>
                <a:cubicBezTo>
                  <a:pt x="9401259" y="899890"/>
                  <a:pt x="9222914" y="848218"/>
                  <a:pt x="9147373" y="873125"/>
                </a:cubicBezTo>
                <a:cubicBezTo>
                  <a:pt x="9071832" y="898032"/>
                  <a:pt x="8991464" y="868249"/>
                  <a:pt x="8912825" y="873125"/>
                </a:cubicBezTo>
                <a:cubicBezTo>
                  <a:pt x="8834186" y="878001"/>
                  <a:pt x="8364130" y="829805"/>
                  <a:pt x="8091907" y="873125"/>
                </a:cubicBezTo>
                <a:cubicBezTo>
                  <a:pt x="7819684" y="916445"/>
                  <a:pt x="7973338" y="859589"/>
                  <a:pt x="7857359" y="873125"/>
                </a:cubicBezTo>
                <a:cubicBezTo>
                  <a:pt x="7741380" y="886661"/>
                  <a:pt x="7529871" y="833746"/>
                  <a:pt x="7388263" y="873125"/>
                </a:cubicBezTo>
                <a:cubicBezTo>
                  <a:pt x="7246655" y="912504"/>
                  <a:pt x="6860671" y="810966"/>
                  <a:pt x="6567345" y="873125"/>
                </a:cubicBezTo>
                <a:cubicBezTo>
                  <a:pt x="6274019" y="935284"/>
                  <a:pt x="6072292" y="795669"/>
                  <a:pt x="5746426" y="873125"/>
                </a:cubicBezTo>
                <a:cubicBezTo>
                  <a:pt x="5420560" y="950581"/>
                  <a:pt x="5245591" y="803305"/>
                  <a:pt x="5042782" y="873125"/>
                </a:cubicBezTo>
                <a:cubicBezTo>
                  <a:pt x="4839973" y="942945"/>
                  <a:pt x="4605730" y="791055"/>
                  <a:pt x="4221864" y="873125"/>
                </a:cubicBezTo>
                <a:cubicBezTo>
                  <a:pt x="3837998" y="955195"/>
                  <a:pt x="3965582" y="838854"/>
                  <a:pt x="3752768" y="873125"/>
                </a:cubicBezTo>
                <a:cubicBezTo>
                  <a:pt x="3539954" y="907396"/>
                  <a:pt x="3185927" y="869532"/>
                  <a:pt x="2931850" y="873125"/>
                </a:cubicBezTo>
                <a:cubicBezTo>
                  <a:pt x="2677773" y="876718"/>
                  <a:pt x="2417797" y="872660"/>
                  <a:pt x="2228206" y="873125"/>
                </a:cubicBezTo>
                <a:cubicBezTo>
                  <a:pt x="2038615" y="873590"/>
                  <a:pt x="1744159" y="809199"/>
                  <a:pt x="1524562" y="873125"/>
                </a:cubicBezTo>
                <a:cubicBezTo>
                  <a:pt x="1304965" y="937051"/>
                  <a:pt x="1256938" y="851550"/>
                  <a:pt x="1172740" y="873125"/>
                </a:cubicBezTo>
                <a:cubicBezTo>
                  <a:pt x="1088542" y="894700"/>
                  <a:pt x="579492" y="841650"/>
                  <a:pt x="0" y="873125"/>
                </a:cubicBezTo>
                <a:cubicBezTo>
                  <a:pt x="-11808" y="675268"/>
                  <a:pt x="48669" y="630617"/>
                  <a:pt x="0" y="454025"/>
                </a:cubicBezTo>
                <a:cubicBezTo>
                  <a:pt x="-48669" y="277433"/>
                  <a:pt x="43873" y="187010"/>
                  <a:pt x="0" y="0"/>
                </a:cubicBezTo>
                <a:close/>
              </a:path>
            </a:pathLst>
          </a:custGeom>
          <a:ln>
            <a:solidFill>
              <a:schemeClr val="bg1"/>
            </a:solidFill>
            <a:extLst>
              <a:ext uri="{C807C97D-BFC1-408E-A445-0C87EB9F89A2}">
                <ask:lineSketchStyleProps xmlns:ask="http://schemas.microsoft.com/office/drawing/2018/sketchyshapes" sd="3347600376">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a:lstStyle/>
          <a:p>
            <a:pPr algn="ctr"/>
            <a:r>
              <a:rPr lang="en-US" dirty="0"/>
              <a:t>Open short path first(OSPF)</a:t>
            </a:r>
            <a:endParaRPr lang="ar-EG" dirty="0"/>
          </a:p>
        </p:txBody>
      </p:sp>
      <p:sp>
        <p:nvSpPr>
          <p:cNvPr id="5" name="Content Placeholder 4">
            <a:extLst>
              <a:ext uri="{FF2B5EF4-FFF2-40B4-BE49-F238E27FC236}">
                <a16:creationId xmlns:a16="http://schemas.microsoft.com/office/drawing/2014/main" id="{3F3443B9-11D4-3D49-6276-8AC90796BC70}"/>
              </a:ext>
            </a:extLst>
          </p:cNvPr>
          <p:cNvSpPr>
            <a:spLocks noGrp="1"/>
          </p:cNvSpPr>
          <p:nvPr>
            <p:ph idx="1"/>
          </p:nvPr>
        </p:nvSpPr>
        <p:spPr>
          <a:xfrm>
            <a:off x="301841" y="1304925"/>
            <a:ext cx="11727401" cy="5273428"/>
          </a:xfrm>
          <a:custGeom>
            <a:avLst/>
            <a:gdLst>
              <a:gd name="connsiteX0" fmla="*/ 0 w 11727401"/>
              <a:gd name="connsiteY0" fmla="*/ 0 h 5273428"/>
              <a:gd name="connsiteX1" fmla="*/ 703644 w 11727401"/>
              <a:gd name="connsiteY1" fmla="*/ 0 h 5273428"/>
              <a:gd name="connsiteX2" fmla="*/ 1172740 w 11727401"/>
              <a:gd name="connsiteY2" fmla="*/ 0 h 5273428"/>
              <a:gd name="connsiteX3" fmla="*/ 1407288 w 11727401"/>
              <a:gd name="connsiteY3" fmla="*/ 0 h 5273428"/>
              <a:gd name="connsiteX4" fmla="*/ 1641836 w 11727401"/>
              <a:gd name="connsiteY4" fmla="*/ 0 h 5273428"/>
              <a:gd name="connsiteX5" fmla="*/ 2345480 w 11727401"/>
              <a:gd name="connsiteY5" fmla="*/ 0 h 5273428"/>
              <a:gd name="connsiteX6" fmla="*/ 2580028 w 11727401"/>
              <a:gd name="connsiteY6" fmla="*/ 0 h 5273428"/>
              <a:gd name="connsiteX7" fmla="*/ 2814576 w 11727401"/>
              <a:gd name="connsiteY7" fmla="*/ 0 h 5273428"/>
              <a:gd name="connsiteX8" fmla="*/ 3166398 w 11727401"/>
              <a:gd name="connsiteY8" fmla="*/ 0 h 5273428"/>
              <a:gd name="connsiteX9" fmla="*/ 3635494 w 11727401"/>
              <a:gd name="connsiteY9" fmla="*/ 0 h 5273428"/>
              <a:gd name="connsiteX10" fmla="*/ 4456412 w 11727401"/>
              <a:gd name="connsiteY10" fmla="*/ 0 h 5273428"/>
              <a:gd name="connsiteX11" fmla="*/ 5160056 w 11727401"/>
              <a:gd name="connsiteY11" fmla="*/ 0 h 5273428"/>
              <a:gd name="connsiteX12" fmla="*/ 5629152 w 11727401"/>
              <a:gd name="connsiteY12" fmla="*/ 0 h 5273428"/>
              <a:gd name="connsiteX13" fmla="*/ 6098249 w 11727401"/>
              <a:gd name="connsiteY13" fmla="*/ 0 h 5273428"/>
              <a:gd name="connsiteX14" fmla="*/ 6450071 w 11727401"/>
              <a:gd name="connsiteY14" fmla="*/ 0 h 5273428"/>
              <a:gd name="connsiteX15" fmla="*/ 7270989 w 11727401"/>
              <a:gd name="connsiteY15" fmla="*/ 0 h 5273428"/>
              <a:gd name="connsiteX16" fmla="*/ 7505537 w 11727401"/>
              <a:gd name="connsiteY16" fmla="*/ 0 h 5273428"/>
              <a:gd name="connsiteX17" fmla="*/ 7857359 w 11727401"/>
              <a:gd name="connsiteY17" fmla="*/ 0 h 5273428"/>
              <a:gd name="connsiteX18" fmla="*/ 8561003 w 11727401"/>
              <a:gd name="connsiteY18" fmla="*/ 0 h 5273428"/>
              <a:gd name="connsiteX19" fmla="*/ 8795551 w 11727401"/>
              <a:gd name="connsiteY19" fmla="*/ 0 h 5273428"/>
              <a:gd name="connsiteX20" fmla="*/ 9264647 w 11727401"/>
              <a:gd name="connsiteY20" fmla="*/ 0 h 5273428"/>
              <a:gd name="connsiteX21" fmla="*/ 9616469 w 11727401"/>
              <a:gd name="connsiteY21" fmla="*/ 0 h 5273428"/>
              <a:gd name="connsiteX22" fmla="*/ 10085565 w 11727401"/>
              <a:gd name="connsiteY22" fmla="*/ 0 h 5273428"/>
              <a:gd name="connsiteX23" fmla="*/ 10789209 w 11727401"/>
              <a:gd name="connsiteY23" fmla="*/ 0 h 5273428"/>
              <a:gd name="connsiteX24" fmla="*/ 11141031 w 11727401"/>
              <a:gd name="connsiteY24" fmla="*/ 0 h 5273428"/>
              <a:gd name="connsiteX25" fmla="*/ 11727401 w 11727401"/>
              <a:gd name="connsiteY25" fmla="*/ 0 h 5273428"/>
              <a:gd name="connsiteX26" fmla="*/ 11727401 w 11727401"/>
              <a:gd name="connsiteY26" fmla="*/ 585936 h 5273428"/>
              <a:gd name="connsiteX27" fmla="*/ 11727401 w 11727401"/>
              <a:gd name="connsiteY27" fmla="*/ 1171873 h 5273428"/>
              <a:gd name="connsiteX28" fmla="*/ 11727401 w 11727401"/>
              <a:gd name="connsiteY28" fmla="*/ 1757809 h 5273428"/>
              <a:gd name="connsiteX29" fmla="*/ 11727401 w 11727401"/>
              <a:gd name="connsiteY29" fmla="*/ 2343746 h 5273428"/>
              <a:gd name="connsiteX30" fmla="*/ 11727401 w 11727401"/>
              <a:gd name="connsiteY30" fmla="*/ 3035151 h 5273428"/>
              <a:gd name="connsiteX31" fmla="*/ 11727401 w 11727401"/>
              <a:gd name="connsiteY31" fmla="*/ 3726556 h 5273428"/>
              <a:gd name="connsiteX32" fmla="*/ 11727401 w 11727401"/>
              <a:gd name="connsiteY32" fmla="*/ 4207024 h 5273428"/>
              <a:gd name="connsiteX33" fmla="*/ 11727401 w 11727401"/>
              <a:gd name="connsiteY33" fmla="*/ 5273428 h 5273428"/>
              <a:gd name="connsiteX34" fmla="*/ 11492853 w 11727401"/>
              <a:gd name="connsiteY34" fmla="*/ 5273428 h 5273428"/>
              <a:gd name="connsiteX35" fmla="*/ 11258305 w 11727401"/>
              <a:gd name="connsiteY35" fmla="*/ 5273428 h 5273428"/>
              <a:gd name="connsiteX36" fmla="*/ 10789209 w 11727401"/>
              <a:gd name="connsiteY36" fmla="*/ 5273428 h 5273428"/>
              <a:gd name="connsiteX37" fmla="*/ 9968291 w 11727401"/>
              <a:gd name="connsiteY37" fmla="*/ 5273428 h 5273428"/>
              <a:gd name="connsiteX38" fmla="*/ 9147373 w 11727401"/>
              <a:gd name="connsiteY38" fmla="*/ 5273428 h 5273428"/>
              <a:gd name="connsiteX39" fmla="*/ 8678277 w 11727401"/>
              <a:gd name="connsiteY39" fmla="*/ 5273428 h 5273428"/>
              <a:gd name="connsiteX40" fmla="*/ 8443729 w 11727401"/>
              <a:gd name="connsiteY40" fmla="*/ 5273428 h 5273428"/>
              <a:gd name="connsiteX41" fmla="*/ 7740085 w 11727401"/>
              <a:gd name="connsiteY41" fmla="*/ 5273428 h 5273428"/>
              <a:gd name="connsiteX42" fmla="*/ 7505537 w 11727401"/>
              <a:gd name="connsiteY42" fmla="*/ 5273428 h 5273428"/>
              <a:gd name="connsiteX43" fmla="*/ 6919167 w 11727401"/>
              <a:gd name="connsiteY43" fmla="*/ 5273428 h 5273428"/>
              <a:gd name="connsiteX44" fmla="*/ 6450071 w 11727401"/>
              <a:gd name="connsiteY44" fmla="*/ 5273428 h 5273428"/>
              <a:gd name="connsiteX45" fmla="*/ 5863701 w 11727401"/>
              <a:gd name="connsiteY45" fmla="*/ 5273428 h 5273428"/>
              <a:gd name="connsiteX46" fmla="*/ 5394604 w 11727401"/>
              <a:gd name="connsiteY46" fmla="*/ 5273428 h 5273428"/>
              <a:gd name="connsiteX47" fmla="*/ 4573686 w 11727401"/>
              <a:gd name="connsiteY47" fmla="*/ 5273428 h 5273428"/>
              <a:gd name="connsiteX48" fmla="*/ 4104590 w 11727401"/>
              <a:gd name="connsiteY48" fmla="*/ 5273428 h 5273428"/>
              <a:gd name="connsiteX49" fmla="*/ 3635494 w 11727401"/>
              <a:gd name="connsiteY49" fmla="*/ 5273428 h 5273428"/>
              <a:gd name="connsiteX50" fmla="*/ 3049124 w 11727401"/>
              <a:gd name="connsiteY50" fmla="*/ 5273428 h 5273428"/>
              <a:gd name="connsiteX51" fmla="*/ 2462754 w 11727401"/>
              <a:gd name="connsiteY51" fmla="*/ 5273428 h 5273428"/>
              <a:gd name="connsiteX52" fmla="*/ 2110932 w 11727401"/>
              <a:gd name="connsiteY52" fmla="*/ 5273428 h 5273428"/>
              <a:gd name="connsiteX53" fmla="*/ 1759110 w 11727401"/>
              <a:gd name="connsiteY53" fmla="*/ 5273428 h 5273428"/>
              <a:gd name="connsiteX54" fmla="*/ 938192 w 11727401"/>
              <a:gd name="connsiteY54" fmla="*/ 5273428 h 5273428"/>
              <a:gd name="connsiteX55" fmla="*/ 0 w 11727401"/>
              <a:gd name="connsiteY55" fmla="*/ 5273428 h 5273428"/>
              <a:gd name="connsiteX56" fmla="*/ 0 w 11727401"/>
              <a:gd name="connsiteY56" fmla="*/ 4845694 h 5273428"/>
              <a:gd name="connsiteX57" fmla="*/ 0 w 11727401"/>
              <a:gd name="connsiteY57" fmla="*/ 4365227 h 5273428"/>
              <a:gd name="connsiteX58" fmla="*/ 0 w 11727401"/>
              <a:gd name="connsiteY58" fmla="*/ 3937493 h 5273428"/>
              <a:gd name="connsiteX59" fmla="*/ 0 w 11727401"/>
              <a:gd name="connsiteY59" fmla="*/ 3246088 h 5273428"/>
              <a:gd name="connsiteX60" fmla="*/ 0 w 11727401"/>
              <a:gd name="connsiteY60" fmla="*/ 2554683 h 5273428"/>
              <a:gd name="connsiteX61" fmla="*/ 0 w 11727401"/>
              <a:gd name="connsiteY61" fmla="*/ 2021481 h 5273428"/>
              <a:gd name="connsiteX62" fmla="*/ 0 w 11727401"/>
              <a:gd name="connsiteY62" fmla="*/ 1541013 h 5273428"/>
              <a:gd name="connsiteX63" fmla="*/ 0 w 11727401"/>
              <a:gd name="connsiteY63" fmla="*/ 1007811 h 5273428"/>
              <a:gd name="connsiteX64" fmla="*/ 0 w 11727401"/>
              <a:gd name="connsiteY64" fmla="*/ 580077 h 5273428"/>
              <a:gd name="connsiteX65" fmla="*/ 0 w 11727401"/>
              <a:gd name="connsiteY65" fmla="*/ 0 h 52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727401" h="5273428" fill="none" extrusionOk="0">
                <a:moveTo>
                  <a:pt x="0" y="0"/>
                </a:moveTo>
                <a:cubicBezTo>
                  <a:pt x="161497" y="-28456"/>
                  <a:pt x="469809" y="48136"/>
                  <a:pt x="703644" y="0"/>
                </a:cubicBezTo>
                <a:cubicBezTo>
                  <a:pt x="937479" y="-48136"/>
                  <a:pt x="1030411" y="5428"/>
                  <a:pt x="1172740" y="0"/>
                </a:cubicBezTo>
                <a:cubicBezTo>
                  <a:pt x="1315069" y="-5428"/>
                  <a:pt x="1338360" y="5376"/>
                  <a:pt x="1407288" y="0"/>
                </a:cubicBezTo>
                <a:cubicBezTo>
                  <a:pt x="1476216" y="-5376"/>
                  <a:pt x="1528331" y="13873"/>
                  <a:pt x="1641836" y="0"/>
                </a:cubicBezTo>
                <a:cubicBezTo>
                  <a:pt x="1755341" y="-13873"/>
                  <a:pt x="2137416" y="37942"/>
                  <a:pt x="2345480" y="0"/>
                </a:cubicBezTo>
                <a:cubicBezTo>
                  <a:pt x="2553544" y="-37942"/>
                  <a:pt x="2511502" y="19702"/>
                  <a:pt x="2580028" y="0"/>
                </a:cubicBezTo>
                <a:cubicBezTo>
                  <a:pt x="2648554" y="-19702"/>
                  <a:pt x="2748092" y="5366"/>
                  <a:pt x="2814576" y="0"/>
                </a:cubicBezTo>
                <a:cubicBezTo>
                  <a:pt x="2881060" y="-5366"/>
                  <a:pt x="3028579" y="16730"/>
                  <a:pt x="3166398" y="0"/>
                </a:cubicBezTo>
                <a:cubicBezTo>
                  <a:pt x="3304217" y="-16730"/>
                  <a:pt x="3412882" y="31287"/>
                  <a:pt x="3635494" y="0"/>
                </a:cubicBezTo>
                <a:cubicBezTo>
                  <a:pt x="3858106" y="-31287"/>
                  <a:pt x="4103798" y="71834"/>
                  <a:pt x="4456412" y="0"/>
                </a:cubicBezTo>
                <a:cubicBezTo>
                  <a:pt x="4809026" y="-71834"/>
                  <a:pt x="4914714" y="20900"/>
                  <a:pt x="5160056" y="0"/>
                </a:cubicBezTo>
                <a:cubicBezTo>
                  <a:pt x="5405398" y="-20900"/>
                  <a:pt x="5472825" y="56192"/>
                  <a:pt x="5629152" y="0"/>
                </a:cubicBezTo>
                <a:cubicBezTo>
                  <a:pt x="5785479" y="-56192"/>
                  <a:pt x="5908289" y="43378"/>
                  <a:pt x="6098249" y="0"/>
                </a:cubicBezTo>
                <a:cubicBezTo>
                  <a:pt x="6288209" y="-43378"/>
                  <a:pt x="6369329" y="8966"/>
                  <a:pt x="6450071" y="0"/>
                </a:cubicBezTo>
                <a:cubicBezTo>
                  <a:pt x="6530813" y="-8966"/>
                  <a:pt x="6967451" y="69266"/>
                  <a:pt x="7270989" y="0"/>
                </a:cubicBezTo>
                <a:cubicBezTo>
                  <a:pt x="7574527" y="-69266"/>
                  <a:pt x="7396361" y="25006"/>
                  <a:pt x="7505537" y="0"/>
                </a:cubicBezTo>
                <a:cubicBezTo>
                  <a:pt x="7614713" y="-25006"/>
                  <a:pt x="7763425" y="9859"/>
                  <a:pt x="7857359" y="0"/>
                </a:cubicBezTo>
                <a:cubicBezTo>
                  <a:pt x="7951293" y="-9859"/>
                  <a:pt x="8314427" y="31941"/>
                  <a:pt x="8561003" y="0"/>
                </a:cubicBezTo>
                <a:cubicBezTo>
                  <a:pt x="8807579" y="-31941"/>
                  <a:pt x="8747091" y="15625"/>
                  <a:pt x="8795551" y="0"/>
                </a:cubicBezTo>
                <a:cubicBezTo>
                  <a:pt x="8844011" y="-15625"/>
                  <a:pt x="9084800" y="4253"/>
                  <a:pt x="9264647" y="0"/>
                </a:cubicBezTo>
                <a:cubicBezTo>
                  <a:pt x="9444494" y="-4253"/>
                  <a:pt x="9545666" y="4877"/>
                  <a:pt x="9616469" y="0"/>
                </a:cubicBezTo>
                <a:cubicBezTo>
                  <a:pt x="9687272" y="-4877"/>
                  <a:pt x="9987064" y="17565"/>
                  <a:pt x="10085565" y="0"/>
                </a:cubicBezTo>
                <a:cubicBezTo>
                  <a:pt x="10184066" y="-17565"/>
                  <a:pt x="10635510" y="72852"/>
                  <a:pt x="10789209" y="0"/>
                </a:cubicBezTo>
                <a:cubicBezTo>
                  <a:pt x="10942908" y="-72852"/>
                  <a:pt x="11068080" y="13830"/>
                  <a:pt x="11141031" y="0"/>
                </a:cubicBezTo>
                <a:cubicBezTo>
                  <a:pt x="11213982" y="-13830"/>
                  <a:pt x="11492403" y="63406"/>
                  <a:pt x="11727401" y="0"/>
                </a:cubicBezTo>
                <a:cubicBezTo>
                  <a:pt x="11769787" y="194471"/>
                  <a:pt x="11724916" y="352784"/>
                  <a:pt x="11727401" y="585936"/>
                </a:cubicBezTo>
                <a:cubicBezTo>
                  <a:pt x="11729886" y="819088"/>
                  <a:pt x="11702530" y="981573"/>
                  <a:pt x="11727401" y="1171873"/>
                </a:cubicBezTo>
                <a:cubicBezTo>
                  <a:pt x="11752272" y="1362173"/>
                  <a:pt x="11714476" y="1567585"/>
                  <a:pt x="11727401" y="1757809"/>
                </a:cubicBezTo>
                <a:cubicBezTo>
                  <a:pt x="11740326" y="1948033"/>
                  <a:pt x="11660143" y="2106338"/>
                  <a:pt x="11727401" y="2343746"/>
                </a:cubicBezTo>
                <a:cubicBezTo>
                  <a:pt x="11794659" y="2581154"/>
                  <a:pt x="11703769" y="2859342"/>
                  <a:pt x="11727401" y="3035151"/>
                </a:cubicBezTo>
                <a:cubicBezTo>
                  <a:pt x="11751033" y="3210961"/>
                  <a:pt x="11677368" y="3569944"/>
                  <a:pt x="11727401" y="3726556"/>
                </a:cubicBezTo>
                <a:cubicBezTo>
                  <a:pt x="11777434" y="3883168"/>
                  <a:pt x="11692792" y="4050844"/>
                  <a:pt x="11727401" y="4207024"/>
                </a:cubicBezTo>
                <a:cubicBezTo>
                  <a:pt x="11762010" y="4363204"/>
                  <a:pt x="11707221" y="4740279"/>
                  <a:pt x="11727401" y="5273428"/>
                </a:cubicBezTo>
                <a:cubicBezTo>
                  <a:pt x="11653803" y="5275027"/>
                  <a:pt x="11597981" y="5257238"/>
                  <a:pt x="11492853" y="5273428"/>
                </a:cubicBezTo>
                <a:cubicBezTo>
                  <a:pt x="11387725" y="5289618"/>
                  <a:pt x="11346002" y="5270150"/>
                  <a:pt x="11258305" y="5273428"/>
                </a:cubicBezTo>
                <a:cubicBezTo>
                  <a:pt x="11170608" y="5276706"/>
                  <a:pt x="11015928" y="5229368"/>
                  <a:pt x="10789209" y="5273428"/>
                </a:cubicBezTo>
                <a:cubicBezTo>
                  <a:pt x="10562490" y="5317488"/>
                  <a:pt x="10318024" y="5258383"/>
                  <a:pt x="9968291" y="5273428"/>
                </a:cubicBezTo>
                <a:cubicBezTo>
                  <a:pt x="9618558" y="5288473"/>
                  <a:pt x="9403228" y="5263918"/>
                  <a:pt x="9147373" y="5273428"/>
                </a:cubicBezTo>
                <a:cubicBezTo>
                  <a:pt x="8891518" y="5282938"/>
                  <a:pt x="8823443" y="5224164"/>
                  <a:pt x="8678277" y="5273428"/>
                </a:cubicBezTo>
                <a:cubicBezTo>
                  <a:pt x="8533111" y="5322692"/>
                  <a:pt x="8523832" y="5261050"/>
                  <a:pt x="8443729" y="5273428"/>
                </a:cubicBezTo>
                <a:cubicBezTo>
                  <a:pt x="8363626" y="5285806"/>
                  <a:pt x="8053370" y="5249529"/>
                  <a:pt x="7740085" y="5273428"/>
                </a:cubicBezTo>
                <a:cubicBezTo>
                  <a:pt x="7426800" y="5297327"/>
                  <a:pt x="7576840" y="5248622"/>
                  <a:pt x="7505537" y="5273428"/>
                </a:cubicBezTo>
                <a:cubicBezTo>
                  <a:pt x="7434234" y="5298234"/>
                  <a:pt x="7184650" y="5229245"/>
                  <a:pt x="6919167" y="5273428"/>
                </a:cubicBezTo>
                <a:cubicBezTo>
                  <a:pt x="6653684" y="5317611"/>
                  <a:pt x="6667634" y="5221139"/>
                  <a:pt x="6450071" y="5273428"/>
                </a:cubicBezTo>
                <a:cubicBezTo>
                  <a:pt x="6232508" y="5325717"/>
                  <a:pt x="5992724" y="5212545"/>
                  <a:pt x="5863701" y="5273428"/>
                </a:cubicBezTo>
                <a:cubicBezTo>
                  <a:pt x="5734678" y="5334311"/>
                  <a:pt x="5526864" y="5225266"/>
                  <a:pt x="5394604" y="5273428"/>
                </a:cubicBezTo>
                <a:cubicBezTo>
                  <a:pt x="5262344" y="5321590"/>
                  <a:pt x="4806221" y="5184251"/>
                  <a:pt x="4573686" y="5273428"/>
                </a:cubicBezTo>
                <a:cubicBezTo>
                  <a:pt x="4341151" y="5362605"/>
                  <a:pt x="4333812" y="5255455"/>
                  <a:pt x="4104590" y="5273428"/>
                </a:cubicBezTo>
                <a:cubicBezTo>
                  <a:pt x="3875368" y="5291401"/>
                  <a:pt x="3840229" y="5258730"/>
                  <a:pt x="3635494" y="5273428"/>
                </a:cubicBezTo>
                <a:cubicBezTo>
                  <a:pt x="3430759" y="5288126"/>
                  <a:pt x="3228395" y="5261023"/>
                  <a:pt x="3049124" y="5273428"/>
                </a:cubicBezTo>
                <a:cubicBezTo>
                  <a:pt x="2869853" y="5285833"/>
                  <a:pt x="2698137" y="5227034"/>
                  <a:pt x="2462754" y="5273428"/>
                </a:cubicBezTo>
                <a:cubicBezTo>
                  <a:pt x="2227371" y="5319822"/>
                  <a:pt x="2181927" y="5262952"/>
                  <a:pt x="2110932" y="5273428"/>
                </a:cubicBezTo>
                <a:cubicBezTo>
                  <a:pt x="2039937" y="5283904"/>
                  <a:pt x="1843870" y="5249590"/>
                  <a:pt x="1759110" y="5273428"/>
                </a:cubicBezTo>
                <a:cubicBezTo>
                  <a:pt x="1674350" y="5297266"/>
                  <a:pt x="1181661" y="5258508"/>
                  <a:pt x="938192" y="5273428"/>
                </a:cubicBezTo>
                <a:cubicBezTo>
                  <a:pt x="694723" y="5288348"/>
                  <a:pt x="261479" y="5237485"/>
                  <a:pt x="0" y="5273428"/>
                </a:cubicBezTo>
                <a:cubicBezTo>
                  <a:pt x="-44524" y="5095962"/>
                  <a:pt x="33681" y="4977319"/>
                  <a:pt x="0" y="4845694"/>
                </a:cubicBezTo>
                <a:cubicBezTo>
                  <a:pt x="-33681" y="4714069"/>
                  <a:pt x="11384" y="4539287"/>
                  <a:pt x="0" y="4365227"/>
                </a:cubicBezTo>
                <a:cubicBezTo>
                  <a:pt x="-11384" y="4191167"/>
                  <a:pt x="14905" y="4117621"/>
                  <a:pt x="0" y="3937493"/>
                </a:cubicBezTo>
                <a:cubicBezTo>
                  <a:pt x="-14905" y="3757365"/>
                  <a:pt x="30387" y="3550870"/>
                  <a:pt x="0" y="3246088"/>
                </a:cubicBezTo>
                <a:cubicBezTo>
                  <a:pt x="-30387" y="2941306"/>
                  <a:pt x="25219" y="2873541"/>
                  <a:pt x="0" y="2554683"/>
                </a:cubicBezTo>
                <a:cubicBezTo>
                  <a:pt x="-25219" y="2235826"/>
                  <a:pt x="1667" y="2199024"/>
                  <a:pt x="0" y="2021481"/>
                </a:cubicBezTo>
                <a:cubicBezTo>
                  <a:pt x="-1667" y="1843938"/>
                  <a:pt x="30949" y="1694552"/>
                  <a:pt x="0" y="1541013"/>
                </a:cubicBezTo>
                <a:cubicBezTo>
                  <a:pt x="-30949" y="1387474"/>
                  <a:pt x="3050" y="1124616"/>
                  <a:pt x="0" y="1007811"/>
                </a:cubicBezTo>
                <a:cubicBezTo>
                  <a:pt x="-3050" y="891006"/>
                  <a:pt x="21261" y="729696"/>
                  <a:pt x="0" y="580077"/>
                </a:cubicBezTo>
                <a:cubicBezTo>
                  <a:pt x="-21261" y="430458"/>
                  <a:pt x="42069" y="287184"/>
                  <a:pt x="0" y="0"/>
                </a:cubicBezTo>
                <a:close/>
              </a:path>
              <a:path w="11727401" h="5273428" stroke="0" extrusionOk="0">
                <a:moveTo>
                  <a:pt x="0" y="0"/>
                </a:moveTo>
                <a:cubicBezTo>
                  <a:pt x="153346" y="-32038"/>
                  <a:pt x="262676" y="22712"/>
                  <a:pt x="469096" y="0"/>
                </a:cubicBezTo>
                <a:cubicBezTo>
                  <a:pt x="675516" y="-22712"/>
                  <a:pt x="941412" y="4120"/>
                  <a:pt x="1172740" y="0"/>
                </a:cubicBezTo>
                <a:cubicBezTo>
                  <a:pt x="1404068" y="-4120"/>
                  <a:pt x="1354283" y="18102"/>
                  <a:pt x="1407288" y="0"/>
                </a:cubicBezTo>
                <a:cubicBezTo>
                  <a:pt x="1460293" y="-18102"/>
                  <a:pt x="1610584" y="26200"/>
                  <a:pt x="1759110" y="0"/>
                </a:cubicBezTo>
                <a:cubicBezTo>
                  <a:pt x="1907636" y="-26200"/>
                  <a:pt x="2292389" y="1142"/>
                  <a:pt x="2580028" y="0"/>
                </a:cubicBezTo>
                <a:cubicBezTo>
                  <a:pt x="2867667" y="-1142"/>
                  <a:pt x="2970955" y="5680"/>
                  <a:pt x="3283672" y="0"/>
                </a:cubicBezTo>
                <a:cubicBezTo>
                  <a:pt x="3596389" y="-5680"/>
                  <a:pt x="3550780" y="9380"/>
                  <a:pt x="3752768" y="0"/>
                </a:cubicBezTo>
                <a:cubicBezTo>
                  <a:pt x="3954756" y="-9380"/>
                  <a:pt x="4220572" y="5647"/>
                  <a:pt x="4339138" y="0"/>
                </a:cubicBezTo>
                <a:cubicBezTo>
                  <a:pt x="4457704" y="-5647"/>
                  <a:pt x="4457757" y="20224"/>
                  <a:pt x="4573686" y="0"/>
                </a:cubicBezTo>
                <a:cubicBezTo>
                  <a:pt x="4689615" y="-20224"/>
                  <a:pt x="4921908" y="54260"/>
                  <a:pt x="5160056" y="0"/>
                </a:cubicBezTo>
                <a:cubicBezTo>
                  <a:pt x="5398204" y="-54260"/>
                  <a:pt x="5801292" y="83945"/>
                  <a:pt x="5980975" y="0"/>
                </a:cubicBezTo>
                <a:cubicBezTo>
                  <a:pt x="6160658" y="-83945"/>
                  <a:pt x="6270107" y="24726"/>
                  <a:pt x="6450071" y="0"/>
                </a:cubicBezTo>
                <a:cubicBezTo>
                  <a:pt x="6630035" y="-24726"/>
                  <a:pt x="7050985" y="67191"/>
                  <a:pt x="7270989" y="0"/>
                </a:cubicBezTo>
                <a:cubicBezTo>
                  <a:pt x="7490993" y="-67191"/>
                  <a:pt x="7445444" y="5034"/>
                  <a:pt x="7505537" y="0"/>
                </a:cubicBezTo>
                <a:cubicBezTo>
                  <a:pt x="7565630" y="-5034"/>
                  <a:pt x="7749276" y="34427"/>
                  <a:pt x="7857359" y="0"/>
                </a:cubicBezTo>
                <a:cubicBezTo>
                  <a:pt x="7965442" y="-34427"/>
                  <a:pt x="8487078" y="38329"/>
                  <a:pt x="8678277" y="0"/>
                </a:cubicBezTo>
                <a:cubicBezTo>
                  <a:pt x="8869476" y="-38329"/>
                  <a:pt x="9003393" y="21185"/>
                  <a:pt x="9147373" y="0"/>
                </a:cubicBezTo>
                <a:cubicBezTo>
                  <a:pt x="9291353" y="-21185"/>
                  <a:pt x="9360175" y="4679"/>
                  <a:pt x="9499195" y="0"/>
                </a:cubicBezTo>
                <a:cubicBezTo>
                  <a:pt x="9638215" y="-4679"/>
                  <a:pt x="10071613" y="88972"/>
                  <a:pt x="10320113" y="0"/>
                </a:cubicBezTo>
                <a:cubicBezTo>
                  <a:pt x="10568613" y="-88972"/>
                  <a:pt x="10570155" y="38239"/>
                  <a:pt x="10671935" y="0"/>
                </a:cubicBezTo>
                <a:cubicBezTo>
                  <a:pt x="10773715" y="-38239"/>
                  <a:pt x="11472146" y="9038"/>
                  <a:pt x="11727401" y="0"/>
                </a:cubicBezTo>
                <a:cubicBezTo>
                  <a:pt x="11778659" y="244225"/>
                  <a:pt x="11671510" y="443261"/>
                  <a:pt x="11727401" y="585936"/>
                </a:cubicBezTo>
                <a:cubicBezTo>
                  <a:pt x="11783292" y="728611"/>
                  <a:pt x="11652742" y="962257"/>
                  <a:pt x="11727401" y="1224607"/>
                </a:cubicBezTo>
                <a:cubicBezTo>
                  <a:pt x="11802060" y="1486957"/>
                  <a:pt x="11679116" y="1558541"/>
                  <a:pt x="11727401" y="1705075"/>
                </a:cubicBezTo>
                <a:cubicBezTo>
                  <a:pt x="11775686" y="1851609"/>
                  <a:pt x="11685300" y="1998917"/>
                  <a:pt x="11727401" y="2238277"/>
                </a:cubicBezTo>
                <a:cubicBezTo>
                  <a:pt x="11769502" y="2477637"/>
                  <a:pt x="11681084" y="2769218"/>
                  <a:pt x="11727401" y="2929682"/>
                </a:cubicBezTo>
                <a:cubicBezTo>
                  <a:pt x="11773718" y="3090146"/>
                  <a:pt x="11726423" y="3304011"/>
                  <a:pt x="11727401" y="3515619"/>
                </a:cubicBezTo>
                <a:cubicBezTo>
                  <a:pt x="11728379" y="3727227"/>
                  <a:pt x="11691168" y="3795493"/>
                  <a:pt x="11727401" y="3943352"/>
                </a:cubicBezTo>
                <a:cubicBezTo>
                  <a:pt x="11763634" y="4091211"/>
                  <a:pt x="11674254" y="4313945"/>
                  <a:pt x="11727401" y="4529289"/>
                </a:cubicBezTo>
                <a:cubicBezTo>
                  <a:pt x="11780548" y="4744633"/>
                  <a:pt x="11720774" y="5030938"/>
                  <a:pt x="11727401" y="5273428"/>
                </a:cubicBezTo>
                <a:cubicBezTo>
                  <a:pt x="11623562" y="5292096"/>
                  <a:pt x="11598880" y="5246468"/>
                  <a:pt x="11492853" y="5273428"/>
                </a:cubicBezTo>
                <a:cubicBezTo>
                  <a:pt x="11386826" y="5300388"/>
                  <a:pt x="11354660" y="5246276"/>
                  <a:pt x="11258305" y="5273428"/>
                </a:cubicBezTo>
                <a:cubicBezTo>
                  <a:pt x="11161950" y="5300580"/>
                  <a:pt x="11092333" y="5254156"/>
                  <a:pt x="11023757" y="5273428"/>
                </a:cubicBezTo>
                <a:cubicBezTo>
                  <a:pt x="10955181" y="5292700"/>
                  <a:pt x="10869627" y="5247509"/>
                  <a:pt x="10789209" y="5273428"/>
                </a:cubicBezTo>
                <a:cubicBezTo>
                  <a:pt x="10708791" y="5299347"/>
                  <a:pt x="10554775" y="5235306"/>
                  <a:pt x="10437387" y="5273428"/>
                </a:cubicBezTo>
                <a:cubicBezTo>
                  <a:pt x="10319999" y="5311550"/>
                  <a:pt x="10020807" y="5256567"/>
                  <a:pt x="9733743" y="5273428"/>
                </a:cubicBezTo>
                <a:cubicBezTo>
                  <a:pt x="9446679" y="5290289"/>
                  <a:pt x="9269364" y="5244213"/>
                  <a:pt x="8912825" y="5273428"/>
                </a:cubicBezTo>
                <a:cubicBezTo>
                  <a:pt x="8556286" y="5302643"/>
                  <a:pt x="8690644" y="5254231"/>
                  <a:pt x="8561003" y="5273428"/>
                </a:cubicBezTo>
                <a:cubicBezTo>
                  <a:pt x="8431362" y="5292625"/>
                  <a:pt x="8193277" y="5270781"/>
                  <a:pt x="8091907" y="5273428"/>
                </a:cubicBezTo>
                <a:cubicBezTo>
                  <a:pt x="7990537" y="5276075"/>
                  <a:pt x="7965850" y="5254886"/>
                  <a:pt x="7857359" y="5273428"/>
                </a:cubicBezTo>
                <a:cubicBezTo>
                  <a:pt x="7748868" y="5291970"/>
                  <a:pt x="7620307" y="5251360"/>
                  <a:pt x="7505537" y="5273428"/>
                </a:cubicBezTo>
                <a:cubicBezTo>
                  <a:pt x="7390767" y="5295496"/>
                  <a:pt x="6990001" y="5198431"/>
                  <a:pt x="6684619" y="5273428"/>
                </a:cubicBezTo>
                <a:cubicBezTo>
                  <a:pt x="6379237" y="5348425"/>
                  <a:pt x="6469170" y="5266041"/>
                  <a:pt x="6332797" y="5273428"/>
                </a:cubicBezTo>
                <a:cubicBezTo>
                  <a:pt x="6196424" y="5280815"/>
                  <a:pt x="5881580" y="5257699"/>
                  <a:pt x="5511878" y="5273428"/>
                </a:cubicBezTo>
                <a:cubicBezTo>
                  <a:pt x="5142176" y="5289157"/>
                  <a:pt x="5185376" y="5226594"/>
                  <a:pt x="5042782" y="5273428"/>
                </a:cubicBezTo>
                <a:cubicBezTo>
                  <a:pt x="4900188" y="5320262"/>
                  <a:pt x="4793191" y="5260420"/>
                  <a:pt x="4573686" y="5273428"/>
                </a:cubicBezTo>
                <a:cubicBezTo>
                  <a:pt x="4354181" y="5286436"/>
                  <a:pt x="4024013" y="5203669"/>
                  <a:pt x="3752768" y="5273428"/>
                </a:cubicBezTo>
                <a:cubicBezTo>
                  <a:pt x="3481523" y="5343187"/>
                  <a:pt x="3352130" y="5260176"/>
                  <a:pt x="3049124" y="5273428"/>
                </a:cubicBezTo>
                <a:cubicBezTo>
                  <a:pt x="2746118" y="5286680"/>
                  <a:pt x="2902777" y="5248849"/>
                  <a:pt x="2814576" y="5273428"/>
                </a:cubicBezTo>
                <a:cubicBezTo>
                  <a:pt x="2726375" y="5298007"/>
                  <a:pt x="2534335" y="5248004"/>
                  <a:pt x="2462754" y="5273428"/>
                </a:cubicBezTo>
                <a:cubicBezTo>
                  <a:pt x="2391173" y="5298852"/>
                  <a:pt x="2339441" y="5261617"/>
                  <a:pt x="2228206" y="5273428"/>
                </a:cubicBezTo>
                <a:cubicBezTo>
                  <a:pt x="2116971" y="5285239"/>
                  <a:pt x="1978517" y="5235668"/>
                  <a:pt x="1876384" y="5273428"/>
                </a:cubicBezTo>
                <a:cubicBezTo>
                  <a:pt x="1774251" y="5311188"/>
                  <a:pt x="1694718" y="5256208"/>
                  <a:pt x="1524562" y="5273428"/>
                </a:cubicBezTo>
                <a:cubicBezTo>
                  <a:pt x="1354406" y="5290648"/>
                  <a:pt x="1012647" y="5195080"/>
                  <a:pt x="820918" y="5273428"/>
                </a:cubicBezTo>
                <a:cubicBezTo>
                  <a:pt x="629189" y="5351776"/>
                  <a:pt x="286116" y="5183942"/>
                  <a:pt x="0" y="5273428"/>
                </a:cubicBezTo>
                <a:cubicBezTo>
                  <a:pt x="-42502" y="5046395"/>
                  <a:pt x="74447" y="4813217"/>
                  <a:pt x="0" y="4582023"/>
                </a:cubicBezTo>
                <a:cubicBezTo>
                  <a:pt x="-74447" y="4350830"/>
                  <a:pt x="45651" y="4238006"/>
                  <a:pt x="0" y="3996087"/>
                </a:cubicBezTo>
                <a:cubicBezTo>
                  <a:pt x="-45651" y="3754168"/>
                  <a:pt x="34287" y="3677740"/>
                  <a:pt x="0" y="3462884"/>
                </a:cubicBezTo>
                <a:cubicBezTo>
                  <a:pt x="-34287" y="3248028"/>
                  <a:pt x="59159" y="3085776"/>
                  <a:pt x="0" y="2876948"/>
                </a:cubicBezTo>
                <a:cubicBezTo>
                  <a:pt x="-59159" y="2668120"/>
                  <a:pt x="58800" y="2414289"/>
                  <a:pt x="0" y="2238277"/>
                </a:cubicBezTo>
                <a:cubicBezTo>
                  <a:pt x="-58800" y="2062265"/>
                  <a:pt x="4758" y="1858826"/>
                  <a:pt x="0" y="1705075"/>
                </a:cubicBezTo>
                <a:cubicBezTo>
                  <a:pt x="-4758" y="1551324"/>
                  <a:pt x="27066" y="1261815"/>
                  <a:pt x="0" y="1013670"/>
                </a:cubicBezTo>
                <a:cubicBezTo>
                  <a:pt x="-27066" y="765526"/>
                  <a:pt x="78508" y="360579"/>
                  <a:pt x="0" y="0"/>
                </a:cubicBezTo>
                <a:close/>
              </a:path>
            </a:pathLst>
          </a:custGeom>
          <a:solidFill>
            <a:schemeClr val="bg1"/>
          </a:solidFill>
          <a:ln>
            <a:noFill/>
            <a:extLst>
              <a:ext uri="{C807C97D-BFC1-408E-A445-0C87EB9F89A2}">
                <ask:lineSketchStyleProps xmlns:ask="http://schemas.microsoft.com/office/drawing/2018/sketchyshapes" sd="2391604096">
                  <ask:type>
                    <ask:lineSketchScribble/>
                  </ask:type>
                </ask:lineSketchStyleProps>
              </a:ext>
            </a:extLst>
          </a:ln>
          <a:effectLst/>
        </p:spPr>
        <p:txBody>
          <a:bodyPr>
            <a:normAutofit/>
          </a:bodyPr>
          <a:lstStyle/>
          <a:p>
            <a:pPr algn="l" rtl="0"/>
            <a:r>
              <a:rPr lang="en-US" sz="2400" dirty="0"/>
              <a:t>OSPF characteristics:</a:t>
            </a:r>
          </a:p>
          <a:p>
            <a:pPr lvl="1" algn="l" rtl="0">
              <a:buFont typeface="Wingdings" panose="05000000000000000000" pitchFamily="2" charset="2"/>
              <a:buChar char="Ø"/>
            </a:pPr>
            <a:r>
              <a:rPr lang="en-US" dirty="0"/>
              <a:t> </a:t>
            </a:r>
            <a:r>
              <a:rPr lang="en-US" sz="1800" dirty="0"/>
              <a:t>interior gateway protocol that has been designed within a single autonomous system.</a:t>
            </a:r>
          </a:p>
          <a:p>
            <a:pPr lvl="1" algn="l" rtl="0">
              <a:buFont typeface="Wingdings" panose="05000000000000000000" pitchFamily="2" charset="2"/>
              <a:buChar char="Ø"/>
            </a:pPr>
            <a:r>
              <a:rPr lang="en-US" sz="1800" dirty="0"/>
              <a:t>based on a link-state routing algorithm</a:t>
            </a:r>
            <a:r>
              <a:rPr lang="en-US" sz="1800" b="1" dirty="0"/>
              <a:t>(every router has a detailed map about the whole network).</a:t>
            </a:r>
          </a:p>
          <a:p>
            <a:pPr lvl="1" algn="l" rtl="0">
              <a:buFont typeface="Wingdings" panose="05000000000000000000" pitchFamily="2" charset="2"/>
              <a:buChar char="Ø"/>
            </a:pPr>
            <a:r>
              <a:rPr lang="en-US" sz="1800" dirty="0"/>
              <a:t>Administrative distance equal 110.</a:t>
            </a:r>
          </a:p>
          <a:p>
            <a:pPr lvl="1" algn="l" rtl="0">
              <a:buFont typeface="Wingdings" panose="05000000000000000000" pitchFamily="2" charset="2"/>
              <a:buChar char="Ø"/>
            </a:pPr>
            <a:r>
              <a:rPr lang="en-US" sz="1800" dirty="0"/>
              <a:t>Classless routing protocol(support VLSM).</a:t>
            </a:r>
          </a:p>
          <a:p>
            <a:pPr lvl="1" algn="l" rtl="0">
              <a:buFont typeface="Wingdings" panose="05000000000000000000" pitchFamily="2" charset="2"/>
              <a:buChar char="Ø"/>
            </a:pPr>
            <a:r>
              <a:rPr lang="en-US" sz="1800" dirty="0"/>
              <a:t>Fast  convergence, secure and efficient.</a:t>
            </a:r>
          </a:p>
          <a:p>
            <a:pPr lvl="1" algn="l" rtl="0">
              <a:buFont typeface="Wingdings" panose="05000000000000000000" pitchFamily="2" charset="2"/>
              <a:buChar char="Ø"/>
            </a:pPr>
            <a:r>
              <a:rPr lang="en-US" sz="1800" dirty="0"/>
              <a:t>Its metric depends on interface bandwidth and can be calculated by</a:t>
            </a:r>
          </a:p>
          <a:p>
            <a:pPr lvl="1" algn="l" rtl="0">
              <a:buFont typeface="Wingdings" panose="05000000000000000000" pitchFamily="2" charset="2"/>
              <a:buChar char="Ø"/>
            </a:pPr>
            <a:endParaRPr lang="en-US" sz="1800" dirty="0"/>
          </a:p>
          <a:p>
            <a:pPr marL="914400" lvl="2" indent="0" algn="l" rtl="0">
              <a:buNone/>
            </a:pPr>
            <a:endParaRPr lang="en-US" sz="1800" dirty="0"/>
          </a:p>
          <a:p>
            <a:pPr lvl="2" algn="l" rtl="0">
              <a:buFont typeface="Courier New" panose="02070309020205020404" pitchFamily="49" charset="0"/>
              <a:buChar char="o"/>
            </a:pPr>
            <a:r>
              <a:rPr lang="en-US" sz="1800" b="1" dirty="0"/>
              <a:t>For each outing interface we use</a:t>
            </a:r>
            <a:endParaRPr lang="en-US" sz="1400" b="1" dirty="0"/>
          </a:p>
          <a:p>
            <a:pPr lvl="1" algn="l" rtl="0">
              <a:buFont typeface="Wingdings" panose="05000000000000000000" pitchFamily="2" charset="2"/>
              <a:buChar char="Ø"/>
            </a:pPr>
            <a:endParaRPr lang="en-US" sz="1800" dirty="0"/>
          </a:p>
          <a:p>
            <a:pPr lvl="1" algn="l" rtl="0">
              <a:buFont typeface="Wingdings" panose="05000000000000000000" pitchFamily="2" charset="2"/>
              <a:buChar char="Ø"/>
            </a:pPr>
            <a:endParaRPr lang="en-US" sz="1800" dirty="0"/>
          </a:p>
          <a:p>
            <a:pPr lvl="1" algn="l" rtl="0">
              <a:buFont typeface="Wingdings" panose="05000000000000000000" pitchFamily="2" charset="2"/>
              <a:buChar char="Ø"/>
            </a:pPr>
            <a:endParaRPr lang="en-US" sz="1600" dirty="0"/>
          </a:p>
        </p:txBody>
      </p:sp>
      <p:pic>
        <p:nvPicPr>
          <p:cNvPr id="7" name="Picture 6">
            <a:extLst>
              <a:ext uri="{FF2B5EF4-FFF2-40B4-BE49-F238E27FC236}">
                <a16:creationId xmlns:a16="http://schemas.microsoft.com/office/drawing/2014/main" id="{C3882DA2-D6BA-CA56-8E5C-2D95D5A89461}"/>
              </a:ext>
            </a:extLst>
          </p:cNvPr>
          <p:cNvPicPr>
            <a:picLocks noChangeAspect="1"/>
          </p:cNvPicPr>
          <p:nvPr/>
        </p:nvPicPr>
        <p:blipFill>
          <a:blip r:embed="rId2"/>
          <a:stretch>
            <a:fillRect/>
          </a:stretch>
        </p:blipFill>
        <p:spPr>
          <a:xfrm>
            <a:off x="8144758" y="2817696"/>
            <a:ext cx="3745401" cy="3394570"/>
          </a:xfrm>
          <a:custGeom>
            <a:avLst/>
            <a:gdLst>
              <a:gd name="connsiteX0" fmla="*/ 0 w 3745401"/>
              <a:gd name="connsiteY0" fmla="*/ 0 h 3394570"/>
              <a:gd name="connsiteX1" fmla="*/ 549325 w 3745401"/>
              <a:gd name="connsiteY1" fmla="*/ 0 h 3394570"/>
              <a:gd name="connsiteX2" fmla="*/ 1098651 w 3745401"/>
              <a:gd name="connsiteY2" fmla="*/ 0 h 3394570"/>
              <a:gd name="connsiteX3" fmla="*/ 1610522 w 3745401"/>
              <a:gd name="connsiteY3" fmla="*/ 0 h 3394570"/>
              <a:gd name="connsiteX4" fmla="*/ 2272210 w 3745401"/>
              <a:gd name="connsiteY4" fmla="*/ 0 h 3394570"/>
              <a:gd name="connsiteX5" fmla="*/ 2784081 w 3745401"/>
              <a:gd name="connsiteY5" fmla="*/ 0 h 3394570"/>
              <a:gd name="connsiteX6" fmla="*/ 3745401 w 3745401"/>
              <a:gd name="connsiteY6" fmla="*/ 0 h 3394570"/>
              <a:gd name="connsiteX7" fmla="*/ 3745401 w 3745401"/>
              <a:gd name="connsiteY7" fmla="*/ 712860 h 3394570"/>
              <a:gd name="connsiteX8" fmla="*/ 3745401 w 3745401"/>
              <a:gd name="connsiteY8" fmla="*/ 1459665 h 3394570"/>
              <a:gd name="connsiteX9" fmla="*/ 3745401 w 3745401"/>
              <a:gd name="connsiteY9" fmla="*/ 2070688 h 3394570"/>
              <a:gd name="connsiteX10" fmla="*/ 3745401 w 3745401"/>
              <a:gd name="connsiteY10" fmla="*/ 2681710 h 3394570"/>
              <a:gd name="connsiteX11" fmla="*/ 3745401 w 3745401"/>
              <a:gd name="connsiteY11" fmla="*/ 3394570 h 3394570"/>
              <a:gd name="connsiteX12" fmla="*/ 3196076 w 3745401"/>
              <a:gd name="connsiteY12" fmla="*/ 3394570 h 3394570"/>
              <a:gd name="connsiteX13" fmla="*/ 2496934 w 3745401"/>
              <a:gd name="connsiteY13" fmla="*/ 3394570 h 3394570"/>
              <a:gd name="connsiteX14" fmla="*/ 1872701 w 3745401"/>
              <a:gd name="connsiteY14" fmla="*/ 3394570 h 3394570"/>
              <a:gd name="connsiteX15" fmla="*/ 1323375 w 3745401"/>
              <a:gd name="connsiteY15" fmla="*/ 3394570 h 3394570"/>
              <a:gd name="connsiteX16" fmla="*/ 774050 w 3745401"/>
              <a:gd name="connsiteY16" fmla="*/ 3394570 h 3394570"/>
              <a:gd name="connsiteX17" fmla="*/ 0 w 3745401"/>
              <a:gd name="connsiteY17" fmla="*/ 3394570 h 3394570"/>
              <a:gd name="connsiteX18" fmla="*/ 0 w 3745401"/>
              <a:gd name="connsiteY18" fmla="*/ 2681710 h 3394570"/>
              <a:gd name="connsiteX19" fmla="*/ 0 w 3745401"/>
              <a:gd name="connsiteY19" fmla="*/ 2036742 h 3394570"/>
              <a:gd name="connsiteX20" fmla="*/ 0 w 3745401"/>
              <a:gd name="connsiteY20" fmla="*/ 1459665 h 3394570"/>
              <a:gd name="connsiteX21" fmla="*/ 0 w 3745401"/>
              <a:gd name="connsiteY21" fmla="*/ 746805 h 3394570"/>
              <a:gd name="connsiteX22" fmla="*/ 0 w 3745401"/>
              <a:gd name="connsiteY22" fmla="*/ 0 h 339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45401" h="3394570" fill="none" extrusionOk="0">
                <a:moveTo>
                  <a:pt x="0" y="0"/>
                </a:moveTo>
                <a:cubicBezTo>
                  <a:pt x="152222" y="12646"/>
                  <a:pt x="419435" y="-26772"/>
                  <a:pt x="549325" y="0"/>
                </a:cubicBezTo>
                <a:cubicBezTo>
                  <a:pt x="679215" y="26772"/>
                  <a:pt x="919418" y="22255"/>
                  <a:pt x="1098651" y="0"/>
                </a:cubicBezTo>
                <a:cubicBezTo>
                  <a:pt x="1277884" y="-22255"/>
                  <a:pt x="1502821" y="12909"/>
                  <a:pt x="1610522" y="0"/>
                </a:cubicBezTo>
                <a:cubicBezTo>
                  <a:pt x="1718223" y="-12909"/>
                  <a:pt x="1943289" y="-17942"/>
                  <a:pt x="2272210" y="0"/>
                </a:cubicBezTo>
                <a:cubicBezTo>
                  <a:pt x="2601131" y="17942"/>
                  <a:pt x="2550241" y="10237"/>
                  <a:pt x="2784081" y="0"/>
                </a:cubicBezTo>
                <a:cubicBezTo>
                  <a:pt x="3017921" y="-10237"/>
                  <a:pt x="3271373" y="-782"/>
                  <a:pt x="3745401" y="0"/>
                </a:cubicBezTo>
                <a:cubicBezTo>
                  <a:pt x="3746704" y="190029"/>
                  <a:pt x="3714787" y="451223"/>
                  <a:pt x="3745401" y="712860"/>
                </a:cubicBezTo>
                <a:cubicBezTo>
                  <a:pt x="3776015" y="974497"/>
                  <a:pt x="3734583" y="1135473"/>
                  <a:pt x="3745401" y="1459665"/>
                </a:cubicBezTo>
                <a:cubicBezTo>
                  <a:pt x="3756219" y="1783857"/>
                  <a:pt x="3772633" y="1921168"/>
                  <a:pt x="3745401" y="2070688"/>
                </a:cubicBezTo>
                <a:cubicBezTo>
                  <a:pt x="3718169" y="2220208"/>
                  <a:pt x="3736360" y="2508178"/>
                  <a:pt x="3745401" y="2681710"/>
                </a:cubicBezTo>
                <a:cubicBezTo>
                  <a:pt x="3754442" y="2855242"/>
                  <a:pt x="3755838" y="3079527"/>
                  <a:pt x="3745401" y="3394570"/>
                </a:cubicBezTo>
                <a:cubicBezTo>
                  <a:pt x="3601781" y="3368899"/>
                  <a:pt x="3440230" y="3390824"/>
                  <a:pt x="3196076" y="3394570"/>
                </a:cubicBezTo>
                <a:cubicBezTo>
                  <a:pt x="2951922" y="3398316"/>
                  <a:pt x="2705927" y="3425538"/>
                  <a:pt x="2496934" y="3394570"/>
                </a:cubicBezTo>
                <a:cubicBezTo>
                  <a:pt x="2287941" y="3363602"/>
                  <a:pt x="2013228" y="3417352"/>
                  <a:pt x="1872701" y="3394570"/>
                </a:cubicBezTo>
                <a:cubicBezTo>
                  <a:pt x="1732174" y="3371788"/>
                  <a:pt x="1502991" y="3393467"/>
                  <a:pt x="1323375" y="3394570"/>
                </a:cubicBezTo>
                <a:cubicBezTo>
                  <a:pt x="1143759" y="3395673"/>
                  <a:pt x="1022680" y="3377484"/>
                  <a:pt x="774050" y="3394570"/>
                </a:cubicBezTo>
                <a:cubicBezTo>
                  <a:pt x="525420" y="3411656"/>
                  <a:pt x="225651" y="3401129"/>
                  <a:pt x="0" y="3394570"/>
                </a:cubicBezTo>
                <a:cubicBezTo>
                  <a:pt x="-33119" y="3135516"/>
                  <a:pt x="-21969" y="2905126"/>
                  <a:pt x="0" y="2681710"/>
                </a:cubicBezTo>
                <a:cubicBezTo>
                  <a:pt x="21969" y="2458294"/>
                  <a:pt x="7151" y="2231791"/>
                  <a:pt x="0" y="2036742"/>
                </a:cubicBezTo>
                <a:cubicBezTo>
                  <a:pt x="-7151" y="1841693"/>
                  <a:pt x="8783" y="1734018"/>
                  <a:pt x="0" y="1459665"/>
                </a:cubicBezTo>
                <a:cubicBezTo>
                  <a:pt x="-8783" y="1185312"/>
                  <a:pt x="-33782" y="1091525"/>
                  <a:pt x="0" y="746805"/>
                </a:cubicBezTo>
                <a:cubicBezTo>
                  <a:pt x="33782" y="402085"/>
                  <a:pt x="16785" y="260353"/>
                  <a:pt x="0" y="0"/>
                </a:cubicBezTo>
                <a:close/>
              </a:path>
              <a:path w="3745401" h="3394570" stroke="0" extrusionOk="0">
                <a:moveTo>
                  <a:pt x="0" y="0"/>
                </a:moveTo>
                <a:cubicBezTo>
                  <a:pt x="123612" y="5692"/>
                  <a:pt x="324924" y="15568"/>
                  <a:pt x="511871" y="0"/>
                </a:cubicBezTo>
                <a:cubicBezTo>
                  <a:pt x="698818" y="-15568"/>
                  <a:pt x="872847" y="-616"/>
                  <a:pt x="1173559" y="0"/>
                </a:cubicBezTo>
                <a:cubicBezTo>
                  <a:pt x="1474271" y="616"/>
                  <a:pt x="1476316" y="15344"/>
                  <a:pt x="1685430" y="0"/>
                </a:cubicBezTo>
                <a:cubicBezTo>
                  <a:pt x="1894544" y="-15344"/>
                  <a:pt x="2019436" y="-15386"/>
                  <a:pt x="2272210" y="0"/>
                </a:cubicBezTo>
                <a:cubicBezTo>
                  <a:pt x="2524984" y="15386"/>
                  <a:pt x="2654709" y="7112"/>
                  <a:pt x="2971351" y="0"/>
                </a:cubicBezTo>
                <a:cubicBezTo>
                  <a:pt x="3287993" y="-7112"/>
                  <a:pt x="3423642" y="37397"/>
                  <a:pt x="3745401" y="0"/>
                </a:cubicBezTo>
                <a:cubicBezTo>
                  <a:pt x="3761972" y="292373"/>
                  <a:pt x="3767750" y="407059"/>
                  <a:pt x="3745401" y="611023"/>
                </a:cubicBezTo>
                <a:cubicBezTo>
                  <a:pt x="3723052" y="814987"/>
                  <a:pt x="3777029" y="982790"/>
                  <a:pt x="3745401" y="1323882"/>
                </a:cubicBezTo>
                <a:cubicBezTo>
                  <a:pt x="3713773" y="1664974"/>
                  <a:pt x="3762987" y="1652955"/>
                  <a:pt x="3745401" y="1900959"/>
                </a:cubicBezTo>
                <a:cubicBezTo>
                  <a:pt x="3727815" y="2148963"/>
                  <a:pt x="3743012" y="2310579"/>
                  <a:pt x="3745401" y="2511982"/>
                </a:cubicBezTo>
                <a:cubicBezTo>
                  <a:pt x="3747790" y="2713385"/>
                  <a:pt x="3783903" y="3166801"/>
                  <a:pt x="3745401" y="3394570"/>
                </a:cubicBezTo>
                <a:cubicBezTo>
                  <a:pt x="3580175" y="3372319"/>
                  <a:pt x="3370153" y="3368475"/>
                  <a:pt x="3158622" y="3394570"/>
                </a:cubicBezTo>
                <a:cubicBezTo>
                  <a:pt x="2947091" y="3420665"/>
                  <a:pt x="2807894" y="3368789"/>
                  <a:pt x="2496934" y="3394570"/>
                </a:cubicBezTo>
                <a:cubicBezTo>
                  <a:pt x="2185974" y="3420351"/>
                  <a:pt x="2135059" y="3380135"/>
                  <a:pt x="1985063" y="3394570"/>
                </a:cubicBezTo>
                <a:cubicBezTo>
                  <a:pt x="1835067" y="3409005"/>
                  <a:pt x="1497510" y="3404040"/>
                  <a:pt x="1285921" y="3394570"/>
                </a:cubicBezTo>
                <a:cubicBezTo>
                  <a:pt x="1074332" y="3385100"/>
                  <a:pt x="887133" y="3365842"/>
                  <a:pt x="699142" y="3394570"/>
                </a:cubicBezTo>
                <a:cubicBezTo>
                  <a:pt x="511151" y="3423298"/>
                  <a:pt x="251545" y="3402410"/>
                  <a:pt x="0" y="3394570"/>
                </a:cubicBezTo>
                <a:cubicBezTo>
                  <a:pt x="-6585" y="3077216"/>
                  <a:pt x="9558" y="2832586"/>
                  <a:pt x="0" y="2681710"/>
                </a:cubicBezTo>
                <a:cubicBezTo>
                  <a:pt x="-9558" y="2530834"/>
                  <a:pt x="-13484" y="2373692"/>
                  <a:pt x="0" y="2104633"/>
                </a:cubicBezTo>
                <a:cubicBezTo>
                  <a:pt x="13484" y="1835574"/>
                  <a:pt x="-27781" y="1702012"/>
                  <a:pt x="0" y="1459665"/>
                </a:cubicBezTo>
                <a:cubicBezTo>
                  <a:pt x="27781" y="1217318"/>
                  <a:pt x="22290" y="1071812"/>
                  <a:pt x="0" y="848642"/>
                </a:cubicBezTo>
                <a:cubicBezTo>
                  <a:pt x="-22290" y="625472"/>
                  <a:pt x="9714" y="337929"/>
                  <a:pt x="0" y="0"/>
                </a:cubicBezTo>
                <a:close/>
              </a:path>
            </a:pathLst>
          </a:custGeom>
          <a:ln>
            <a:solidFill>
              <a:schemeClr val="tx1"/>
            </a:solidFill>
            <a:extLst>
              <a:ext uri="{C807C97D-BFC1-408E-A445-0C87EB9F89A2}">
                <ask:lineSketchStyleProps xmlns:ask="http://schemas.microsoft.com/office/drawing/2018/sketchyshapes" sd="3464368538">
                  <a:prstGeom prst="rect">
                    <a:avLst/>
                  </a:prstGeom>
                  <ask:type>
                    <ask:lineSketchFreehand/>
                  </ask:type>
                </ask:lineSketchStyleProps>
              </a:ext>
            </a:extLst>
          </a:ln>
        </p:spPr>
      </p:pic>
      <p:pic>
        <p:nvPicPr>
          <p:cNvPr id="10" name="Picture 9">
            <a:extLst>
              <a:ext uri="{FF2B5EF4-FFF2-40B4-BE49-F238E27FC236}">
                <a16:creationId xmlns:a16="http://schemas.microsoft.com/office/drawing/2014/main" id="{EF017196-1045-22AD-5921-FE816B2BC600}"/>
              </a:ext>
            </a:extLst>
          </p:cNvPr>
          <p:cNvPicPr>
            <a:picLocks noChangeAspect="1"/>
          </p:cNvPicPr>
          <p:nvPr/>
        </p:nvPicPr>
        <p:blipFill>
          <a:blip r:embed="rId3"/>
          <a:stretch>
            <a:fillRect/>
          </a:stretch>
        </p:blipFill>
        <p:spPr>
          <a:xfrm>
            <a:off x="980388" y="3689226"/>
            <a:ext cx="6513921" cy="504825"/>
          </a:xfrm>
          <a:custGeom>
            <a:avLst/>
            <a:gdLst>
              <a:gd name="connsiteX0" fmla="*/ 0 w 6513921"/>
              <a:gd name="connsiteY0" fmla="*/ 0 h 504825"/>
              <a:gd name="connsiteX1" fmla="*/ 722453 w 6513921"/>
              <a:gd name="connsiteY1" fmla="*/ 0 h 504825"/>
              <a:gd name="connsiteX2" fmla="*/ 1184349 w 6513921"/>
              <a:gd name="connsiteY2" fmla="*/ 0 h 504825"/>
              <a:gd name="connsiteX3" fmla="*/ 1646245 w 6513921"/>
              <a:gd name="connsiteY3" fmla="*/ 0 h 504825"/>
              <a:gd name="connsiteX4" fmla="*/ 2368699 w 6513921"/>
              <a:gd name="connsiteY4" fmla="*/ 0 h 504825"/>
              <a:gd name="connsiteX5" fmla="*/ 3026012 w 6513921"/>
              <a:gd name="connsiteY5" fmla="*/ 0 h 504825"/>
              <a:gd name="connsiteX6" fmla="*/ 3748465 w 6513921"/>
              <a:gd name="connsiteY6" fmla="*/ 0 h 504825"/>
              <a:gd name="connsiteX7" fmla="*/ 4340640 w 6513921"/>
              <a:gd name="connsiteY7" fmla="*/ 0 h 504825"/>
              <a:gd name="connsiteX8" fmla="*/ 4867676 w 6513921"/>
              <a:gd name="connsiteY8" fmla="*/ 0 h 504825"/>
              <a:gd name="connsiteX9" fmla="*/ 5524989 w 6513921"/>
              <a:gd name="connsiteY9" fmla="*/ 0 h 504825"/>
              <a:gd name="connsiteX10" fmla="*/ 6513921 w 6513921"/>
              <a:gd name="connsiteY10" fmla="*/ 0 h 504825"/>
              <a:gd name="connsiteX11" fmla="*/ 6513921 w 6513921"/>
              <a:gd name="connsiteY11" fmla="*/ 504825 h 504825"/>
              <a:gd name="connsiteX12" fmla="*/ 6117164 w 6513921"/>
              <a:gd name="connsiteY12" fmla="*/ 504825 h 504825"/>
              <a:gd name="connsiteX13" fmla="*/ 5459850 w 6513921"/>
              <a:gd name="connsiteY13" fmla="*/ 504825 h 504825"/>
              <a:gd name="connsiteX14" fmla="*/ 4997954 w 6513921"/>
              <a:gd name="connsiteY14" fmla="*/ 504825 h 504825"/>
              <a:gd name="connsiteX15" fmla="*/ 4470919 w 6513921"/>
              <a:gd name="connsiteY15" fmla="*/ 504825 h 504825"/>
              <a:gd name="connsiteX16" fmla="*/ 3748465 w 6513921"/>
              <a:gd name="connsiteY16" fmla="*/ 504825 h 504825"/>
              <a:gd name="connsiteX17" fmla="*/ 3286569 w 6513921"/>
              <a:gd name="connsiteY17" fmla="*/ 504825 h 504825"/>
              <a:gd name="connsiteX18" fmla="*/ 2629255 w 6513921"/>
              <a:gd name="connsiteY18" fmla="*/ 504825 h 504825"/>
              <a:gd name="connsiteX19" fmla="*/ 1906802 w 6513921"/>
              <a:gd name="connsiteY19" fmla="*/ 504825 h 504825"/>
              <a:gd name="connsiteX20" fmla="*/ 1379767 w 6513921"/>
              <a:gd name="connsiteY20" fmla="*/ 504825 h 504825"/>
              <a:gd name="connsiteX21" fmla="*/ 917871 w 6513921"/>
              <a:gd name="connsiteY21" fmla="*/ 504825 h 504825"/>
              <a:gd name="connsiteX22" fmla="*/ 0 w 6513921"/>
              <a:gd name="connsiteY22" fmla="*/ 504825 h 504825"/>
              <a:gd name="connsiteX23" fmla="*/ 0 w 6513921"/>
              <a:gd name="connsiteY23"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3921" h="504825" fill="none" extrusionOk="0">
                <a:moveTo>
                  <a:pt x="0" y="0"/>
                </a:moveTo>
                <a:cubicBezTo>
                  <a:pt x="178385" y="-34376"/>
                  <a:pt x="419933" y="11000"/>
                  <a:pt x="722453" y="0"/>
                </a:cubicBezTo>
                <a:cubicBezTo>
                  <a:pt x="1024973" y="-11000"/>
                  <a:pt x="961850" y="38191"/>
                  <a:pt x="1184349" y="0"/>
                </a:cubicBezTo>
                <a:cubicBezTo>
                  <a:pt x="1406848" y="-38191"/>
                  <a:pt x="1453593" y="28619"/>
                  <a:pt x="1646245" y="0"/>
                </a:cubicBezTo>
                <a:cubicBezTo>
                  <a:pt x="1838897" y="-28619"/>
                  <a:pt x="2084877" y="55473"/>
                  <a:pt x="2368699" y="0"/>
                </a:cubicBezTo>
                <a:cubicBezTo>
                  <a:pt x="2652521" y="-55473"/>
                  <a:pt x="2808182" y="28994"/>
                  <a:pt x="3026012" y="0"/>
                </a:cubicBezTo>
                <a:cubicBezTo>
                  <a:pt x="3243842" y="-28994"/>
                  <a:pt x="3530337" y="32740"/>
                  <a:pt x="3748465" y="0"/>
                </a:cubicBezTo>
                <a:cubicBezTo>
                  <a:pt x="3966593" y="-32740"/>
                  <a:pt x="4115292" y="49810"/>
                  <a:pt x="4340640" y="0"/>
                </a:cubicBezTo>
                <a:cubicBezTo>
                  <a:pt x="4565988" y="-49810"/>
                  <a:pt x="4636298" y="56047"/>
                  <a:pt x="4867676" y="0"/>
                </a:cubicBezTo>
                <a:cubicBezTo>
                  <a:pt x="5099054" y="-56047"/>
                  <a:pt x="5197824" y="2200"/>
                  <a:pt x="5524989" y="0"/>
                </a:cubicBezTo>
                <a:cubicBezTo>
                  <a:pt x="5852154" y="-2200"/>
                  <a:pt x="6188138" y="41398"/>
                  <a:pt x="6513921" y="0"/>
                </a:cubicBezTo>
                <a:cubicBezTo>
                  <a:pt x="6526822" y="129091"/>
                  <a:pt x="6499360" y="363963"/>
                  <a:pt x="6513921" y="504825"/>
                </a:cubicBezTo>
                <a:cubicBezTo>
                  <a:pt x="6342696" y="526119"/>
                  <a:pt x="6280510" y="470819"/>
                  <a:pt x="6117164" y="504825"/>
                </a:cubicBezTo>
                <a:cubicBezTo>
                  <a:pt x="5953818" y="538831"/>
                  <a:pt x="5689803" y="503133"/>
                  <a:pt x="5459850" y="504825"/>
                </a:cubicBezTo>
                <a:cubicBezTo>
                  <a:pt x="5229897" y="506517"/>
                  <a:pt x="5165526" y="457066"/>
                  <a:pt x="4997954" y="504825"/>
                </a:cubicBezTo>
                <a:cubicBezTo>
                  <a:pt x="4830382" y="552584"/>
                  <a:pt x="4588313" y="501855"/>
                  <a:pt x="4470919" y="504825"/>
                </a:cubicBezTo>
                <a:cubicBezTo>
                  <a:pt x="4353526" y="507795"/>
                  <a:pt x="4032510" y="430295"/>
                  <a:pt x="3748465" y="504825"/>
                </a:cubicBezTo>
                <a:cubicBezTo>
                  <a:pt x="3464420" y="579355"/>
                  <a:pt x="3473226" y="460927"/>
                  <a:pt x="3286569" y="504825"/>
                </a:cubicBezTo>
                <a:cubicBezTo>
                  <a:pt x="3099912" y="548723"/>
                  <a:pt x="2921810" y="485307"/>
                  <a:pt x="2629255" y="504825"/>
                </a:cubicBezTo>
                <a:cubicBezTo>
                  <a:pt x="2336700" y="524343"/>
                  <a:pt x="2066418" y="432589"/>
                  <a:pt x="1906802" y="504825"/>
                </a:cubicBezTo>
                <a:cubicBezTo>
                  <a:pt x="1747186" y="577061"/>
                  <a:pt x="1522416" y="454959"/>
                  <a:pt x="1379767" y="504825"/>
                </a:cubicBezTo>
                <a:cubicBezTo>
                  <a:pt x="1237119" y="554691"/>
                  <a:pt x="1143295" y="490747"/>
                  <a:pt x="917871" y="504825"/>
                </a:cubicBezTo>
                <a:cubicBezTo>
                  <a:pt x="692447" y="518903"/>
                  <a:pt x="440609" y="425625"/>
                  <a:pt x="0" y="504825"/>
                </a:cubicBezTo>
                <a:cubicBezTo>
                  <a:pt x="-14937" y="360352"/>
                  <a:pt x="48904" y="165927"/>
                  <a:pt x="0" y="0"/>
                </a:cubicBezTo>
                <a:close/>
              </a:path>
              <a:path w="6513921" h="504825" stroke="0" extrusionOk="0">
                <a:moveTo>
                  <a:pt x="0" y="0"/>
                </a:moveTo>
                <a:cubicBezTo>
                  <a:pt x="337239" y="-17173"/>
                  <a:pt x="483950" y="213"/>
                  <a:pt x="722453" y="0"/>
                </a:cubicBezTo>
                <a:cubicBezTo>
                  <a:pt x="960956" y="-213"/>
                  <a:pt x="1003686" y="45633"/>
                  <a:pt x="1249488" y="0"/>
                </a:cubicBezTo>
                <a:cubicBezTo>
                  <a:pt x="1495291" y="-45633"/>
                  <a:pt x="1711402" y="72568"/>
                  <a:pt x="1906802" y="0"/>
                </a:cubicBezTo>
                <a:cubicBezTo>
                  <a:pt x="2102202" y="-72568"/>
                  <a:pt x="2362722" y="58565"/>
                  <a:pt x="2498977" y="0"/>
                </a:cubicBezTo>
                <a:cubicBezTo>
                  <a:pt x="2635233" y="-58565"/>
                  <a:pt x="2844354" y="62533"/>
                  <a:pt x="3026012" y="0"/>
                </a:cubicBezTo>
                <a:cubicBezTo>
                  <a:pt x="3207671" y="-62533"/>
                  <a:pt x="3376486" y="21926"/>
                  <a:pt x="3553048" y="0"/>
                </a:cubicBezTo>
                <a:cubicBezTo>
                  <a:pt x="3729610" y="-21926"/>
                  <a:pt x="3891264" y="48823"/>
                  <a:pt x="4014944" y="0"/>
                </a:cubicBezTo>
                <a:cubicBezTo>
                  <a:pt x="4138624" y="-48823"/>
                  <a:pt x="4448667" y="83343"/>
                  <a:pt x="4737397" y="0"/>
                </a:cubicBezTo>
                <a:cubicBezTo>
                  <a:pt x="5026127" y="-83343"/>
                  <a:pt x="5057033" y="66453"/>
                  <a:pt x="5329572" y="0"/>
                </a:cubicBezTo>
                <a:cubicBezTo>
                  <a:pt x="5602112" y="-66453"/>
                  <a:pt x="5643782" y="52170"/>
                  <a:pt x="5856607" y="0"/>
                </a:cubicBezTo>
                <a:cubicBezTo>
                  <a:pt x="6069432" y="-52170"/>
                  <a:pt x="6318371" y="45476"/>
                  <a:pt x="6513921" y="0"/>
                </a:cubicBezTo>
                <a:cubicBezTo>
                  <a:pt x="6553696" y="178437"/>
                  <a:pt x="6497313" y="279541"/>
                  <a:pt x="6513921" y="504825"/>
                </a:cubicBezTo>
                <a:cubicBezTo>
                  <a:pt x="6293509" y="570822"/>
                  <a:pt x="6096022" y="489396"/>
                  <a:pt x="5791468" y="504825"/>
                </a:cubicBezTo>
                <a:cubicBezTo>
                  <a:pt x="5486914" y="520254"/>
                  <a:pt x="5271601" y="436906"/>
                  <a:pt x="5069015" y="504825"/>
                </a:cubicBezTo>
                <a:cubicBezTo>
                  <a:pt x="4866429" y="572744"/>
                  <a:pt x="4578324" y="430374"/>
                  <a:pt x="4411701" y="504825"/>
                </a:cubicBezTo>
                <a:cubicBezTo>
                  <a:pt x="4245078" y="579276"/>
                  <a:pt x="4036141" y="477133"/>
                  <a:pt x="3754387" y="504825"/>
                </a:cubicBezTo>
                <a:cubicBezTo>
                  <a:pt x="3472633" y="532517"/>
                  <a:pt x="3363123" y="458379"/>
                  <a:pt x="3227352" y="504825"/>
                </a:cubicBezTo>
                <a:cubicBezTo>
                  <a:pt x="3091581" y="551271"/>
                  <a:pt x="2788394" y="476956"/>
                  <a:pt x="2635177" y="504825"/>
                </a:cubicBezTo>
                <a:cubicBezTo>
                  <a:pt x="2481960" y="532694"/>
                  <a:pt x="2283585" y="465638"/>
                  <a:pt x="2173281" y="504825"/>
                </a:cubicBezTo>
                <a:cubicBezTo>
                  <a:pt x="2062977" y="544012"/>
                  <a:pt x="1914280" y="494491"/>
                  <a:pt x="1711385" y="504825"/>
                </a:cubicBezTo>
                <a:cubicBezTo>
                  <a:pt x="1508490" y="515159"/>
                  <a:pt x="1260082" y="441458"/>
                  <a:pt x="1054071" y="504825"/>
                </a:cubicBezTo>
                <a:cubicBezTo>
                  <a:pt x="848060" y="568192"/>
                  <a:pt x="445802" y="455108"/>
                  <a:pt x="0" y="504825"/>
                </a:cubicBezTo>
                <a:cubicBezTo>
                  <a:pt x="-7968" y="314126"/>
                  <a:pt x="50772" y="211801"/>
                  <a:pt x="0" y="0"/>
                </a:cubicBezTo>
                <a:close/>
              </a:path>
            </a:pathLst>
          </a:custGeom>
          <a:solidFill>
            <a:schemeClr val="accent2"/>
          </a:solidFill>
          <a:ln>
            <a:solidFill>
              <a:schemeClr val="tx1"/>
            </a:solidFill>
            <a:extLst>
              <a:ext uri="{C807C97D-BFC1-408E-A445-0C87EB9F89A2}">
                <ask:lineSketchStyleProps xmlns:ask="http://schemas.microsoft.com/office/drawing/2018/sketchyshapes" sd="2010501">
                  <a:prstGeom prst="rect">
                    <a:avLst/>
                  </a:prstGeom>
                  <ask:type>
                    <ask:lineSketchScribble/>
                  </ask:type>
                </ask:lineSketchStyleProps>
              </a:ext>
            </a:extLst>
          </a:ln>
        </p:spPr>
      </p:pic>
      <p:pic>
        <p:nvPicPr>
          <p:cNvPr id="12" name="Picture 11">
            <a:extLst>
              <a:ext uri="{FF2B5EF4-FFF2-40B4-BE49-F238E27FC236}">
                <a16:creationId xmlns:a16="http://schemas.microsoft.com/office/drawing/2014/main" id="{B11B46D6-1AE4-D646-3FC0-A748C02D5F2B}"/>
              </a:ext>
            </a:extLst>
          </p:cNvPr>
          <p:cNvPicPr>
            <a:picLocks noChangeAspect="1"/>
          </p:cNvPicPr>
          <p:nvPr/>
        </p:nvPicPr>
        <p:blipFill>
          <a:blip r:embed="rId4"/>
          <a:stretch>
            <a:fillRect/>
          </a:stretch>
        </p:blipFill>
        <p:spPr>
          <a:xfrm>
            <a:off x="980388" y="4651637"/>
            <a:ext cx="4362450" cy="552450"/>
          </a:xfrm>
          <a:custGeom>
            <a:avLst/>
            <a:gdLst>
              <a:gd name="connsiteX0" fmla="*/ 0 w 4362450"/>
              <a:gd name="connsiteY0" fmla="*/ 0 h 552450"/>
              <a:gd name="connsiteX1" fmla="*/ 458057 w 4362450"/>
              <a:gd name="connsiteY1" fmla="*/ 0 h 552450"/>
              <a:gd name="connsiteX2" fmla="*/ 1046988 w 4362450"/>
              <a:gd name="connsiteY2" fmla="*/ 0 h 552450"/>
              <a:gd name="connsiteX3" fmla="*/ 1679543 w 4362450"/>
              <a:gd name="connsiteY3" fmla="*/ 0 h 552450"/>
              <a:gd name="connsiteX4" fmla="*/ 2137601 w 4362450"/>
              <a:gd name="connsiteY4" fmla="*/ 0 h 552450"/>
              <a:gd name="connsiteX5" fmla="*/ 2552033 w 4362450"/>
              <a:gd name="connsiteY5" fmla="*/ 0 h 552450"/>
              <a:gd name="connsiteX6" fmla="*/ 3184589 w 4362450"/>
              <a:gd name="connsiteY6" fmla="*/ 0 h 552450"/>
              <a:gd name="connsiteX7" fmla="*/ 3817144 w 4362450"/>
              <a:gd name="connsiteY7" fmla="*/ 0 h 552450"/>
              <a:gd name="connsiteX8" fmla="*/ 4362450 w 4362450"/>
              <a:gd name="connsiteY8" fmla="*/ 0 h 552450"/>
              <a:gd name="connsiteX9" fmla="*/ 4362450 w 4362450"/>
              <a:gd name="connsiteY9" fmla="*/ 552450 h 552450"/>
              <a:gd name="connsiteX10" fmla="*/ 3817144 w 4362450"/>
              <a:gd name="connsiteY10" fmla="*/ 552450 h 552450"/>
              <a:gd name="connsiteX11" fmla="*/ 3315462 w 4362450"/>
              <a:gd name="connsiteY11" fmla="*/ 552450 h 552450"/>
              <a:gd name="connsiteX12" fmla="*/ 2813780 w 4362450"/>
              <a:gd name="connsiteY12" fmla="*/ 552450 h 552450"/>
              <a:gd name="connsiteX13" fmla="*/ 2312099 w 4362450"/>
              <a:gd name="connsiteY13" fmla="*/ 552450 h 552450"/>
              <a:gd name="connsiteX14" fmla="*/ 1854041 w 4362450"/>
              <a:gd name="connsiteY14" fmla="*/ 552450 h 552450"/>
              <a:gd name="connsiteX15" fmla="*/ 1439609 w 4362450"/>
              <a:gd name="connsiteY15" fmla="*/ 552450 h 552450"/>
              <a:gd name="connsiteX16" fmla="*/ 937927 w 4362450"/>
              <a:gd name="connsiteY16" fmla="*/ 552450 h 552450"/>
              <a:gd name="connsiteX17" fmla="*/ 523494 w 4362450"/>
              <a:gd name="connsiteY17" fmla="*/ 552450 h 552450"/>
              <a:gd name="connsiteX18" fmla="*/ 0 w 4362450"/>
              <a:gd name="connsiteY18" fmla="*/ 552450 h 552450"/>
              <a:gd name="connsiteX19" fmla="*/ 0 w 4362450"/>
              <a:gd name="connsiteY19"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62450" h="552450" fill="none" extrusionOk="0">
                <a:moveTo>
                  <a:pt x="0" y="0"/>
                </a:moveTo>
                <a:cubicBezTo>
                  <a:pt x="106527" y="-3509"/>
                  <a:pt x="311887" y="27573"/>
                  <a:pt x="458057" y="0"/>
                </a:cubicBezTo>
                <a:cubicBezTo>
                  <a:pt x="604227" y="-27573"/>
                  <a:pt x="771323" y="65099"/>
                  <a:pt x="1046988" y="0"/>
                </a:cubicBezTo>
                <a:cubicBezTo>
                  <a:pt x="1322653" y="-65099"/>
                  <a:pt x="1471600" y="1426"/>
                  <a:pt x="1679543" y="0"/>
                </a:cubicBezTo>
                <a:cubicBezTo>
                  <a:pt x="1887486" y="-1426"/>
                  <a:pt x="2004545" y="38524"/>
                  <a:pt x="2137601" y="0"/>
                </a:cubicBezTo>
                <a:cubicBezTo>
                  <a:pt x="2270657" y="-38524"/>
                  <a:pt x="2446014" y="39459"/>
                  <a:pt x="2552033" y="0"/>
                </a:cubicBezTo>
                <a:cubicBezTo>
                  <a:pt x="2658052" y="-39459"/>
                  <a:pt x="2890250" y="464"/>
                  <a:pt x="3184589" y="0"/>
                </a:cubicBezTo>
                <a:cubicBezTo>
                  <a:pt x="3478928" y="-464"/>
                  <a:pt x="3525343" y="8519"/>
                  <a:pt x="3817144" y="0"/>
                </a:cubicBezTo>
                <a:cubicBezTo>
                  <a:pt x="4108946" y="-8519"/>
                  <a:pt x="4163461" y="32610"/>
                  <a:pt x="4362450" y="0"/>
                </a:cubicBezTo>
                <a:cubicBezTo>
                  <a:pt x="4387619" y="194889"/>
                  <a:pt x="4345538" y="316167"/>
                  <a:pt x="4362450" y="552450"/>
                </a:cubicBezTo>
                <a:cubicBezTo>
                  <a:pt x="4204355" y="610142"/>
                  <a:pt x="3996876" y="500144"/>
                  <a:pt x="3817144" y="552450"/>
                </a:cubicBezTo>
                <a:cubicBezTo>
                  <a:pt x="3637412" y="604756"/>
                  <a:pt x="3425496" y="545717"/>
                  <a:pt x="3315462" y="552450"/>
                </a:cubicBezTo>
                <a:cubicBezTo>
                  <a:pt x="3205428" y="559183"/>
                  <a:pt x="3048107" y="515874"/>
                  <a:pt x="2813780" y="552450"/>
                </a:cubicBezTo>
                <a:cubicBezTo>
                  <a:pt x="2579453" y="589026"/>
                  <a:pt x="2554547" y="522278"/>
                  <a:pt x="2312099" y="552450"/>
                </a:cubicBezTo>
                <a:cubicBezTo>
                  <a:pt x="2069651" y="582622"/>
                  <a:pt x="2019682" y="531011"/>
                  <a:pt x="1854041" y="552450"/>
                </a:cubicBezTo>
                <a:cubicBezTo>
                  <a:pt x="1688400" y="573889"/>
                  <a:pt x="1547821" y="543927"/>
                  <a:pt x="1439609" y="552450"/>
                </a:cubicBezTo>
                <a:cubicBezTo>
                  <a:pt x="1331397" y="560973"/>
                  <a:pt x="1083982" y="511901"/>
                  <a:pt x="937927" y="552450"/>
                </a:cubicBezTo>
                <a:cubicBezTo>
                  <a:pt x="791872" y="592999"/>
                  <a:pt x="691401" y="551540"/>
                  <a:pt x="523494" y="552450"/>
                </a:cubicBezTo>
                <a:cubicBezTo>
                  <a:pt x="355587" y="553360"/>
                  <a:pt x="116702" y="498319"/>
                  <a:pt x="0" y="552450"/>
                </a:cubicBezTo>
                <a:cubicBezTo>
                  <a:pt x="-22258" y="367604"/>
                  <a:pt x="57600" y="167001"/>
                  <a:pt x="0" y="0"/>
                </a:cubicBezTo>
                <a:close/>
              </a:path>
              <a:path w="4362450" h="552450" stroke="0" extrusionOk="0">
                <a:moveTo>
                  <a:pt x="0" y="0"/>
                </a:moveTo>
                <a:cubicBezTo>
                  <a:pt x="196957" y="-4370"/>
                  <a:pt x="329848" y="20574"/>
                  <a:pt x="501682" y="0"/>
                </a:cubicBezTo>
                <a:cubicBezTo>
                  <a:pt x="673516" y="-20574"/>
                  <a:pt x="777031" y="6272"/>
                  <a:pt x="1003364" y="0"/>
                </a:cubicBezTo>
                <a:cubicBezTo>
                  <a:pt x="1229697" y="-6272"/>
                  <a:pt x="1383488" y="55008"/>
                  <a:pt x="1592294" y="0"/>
                </a:cubicBezTo>
                <a:cubicBezTo>
                  <a:pt x="1801100" y="-55008"/>
                  <a:pt x="2059209" y="31980"/>
                  <a:pt x="2224850" y="0"/>
                </a:cubicBezTo>
                <a:cubicBezTo>
                  <a:pt x="2390491" y="-31980"/>
                  <a:pt x="2518335" y="12949"/>
                  <a:pt x="2726531" y="0"/>
                </a:cubicBezTo>
                <a:cubicBezTo>
                  <a:pt x="2934727" y="-12949"/>
                  <a:pt x="3034578" y="56011"/>
                  <a:pt x="3228213" y="0"/>
                </a:cubicBezTo>
                <a:cubicBezTo>
                  <a:pt x="3421848" y="-56011"/>
                  <a:pt x="3588238" y="21582"/>
                  <a:pt x="3729895" y="0"/>
                </a:cubicBezTo>
                <a:cubicBezTo>
                  <a:pt x="3871552" y="-21582"/>
                  <a:pt x="4118098" y="23404"/>
                  <a:pt x="4362450" y="0"/>
                </a:cubicBezTo>
                <a:cubicBezTo>
                  <a:pt x="4425386" y="266036"/>
                  <a:pt x="4341402" y="341158"/>
                  <a:pt x="4362450" y="552450"/>
                </a:cubicBezTo>
                <a:cubicBezTo>
                  <a:pt x="4198284" y="595789"/>
                  <a:pt x="3943885" y="551987"/>
                  <a:pt x="3773519" y="552450"/>
                </a:cubicBezTo>
                <a:cubicBezTo>
                  <a:pt x="3603153" y="552913"/>
                  <a:pt x="3426330" y="498128"/>
                  <a:pt x="3271838" y="552450"/>
                </a:cubicBezTo>
                <a:cubicBezTo>
                  <a:pt x="3117346" y="606772"/>
                  <a:pt x="2868188" y="498558"/>
                  <a:pt x="2682907" y="552450"/>
                </a:cubicBezTo>
                <a:cubicBezTo>
                  <a:pt x="2497626" y="606342"/>
                  <a:pt x="2357331" y="504316"/>
                  <a:pt x="2137601" y="552450"/>
                </a:cubicBezTo>
                <a:cubicBezTo>
                  <a:pt x="1917871" y="600584"/>
                  <a:pt x="1911023" y="536836"/>
                  <a:pt x="1723168" y="552450"/>
                </a:cubicBezTo>
                <a:cubicBezTo>
                  <a:pt x="1535313" y="568064"/>
                  <a:pt x="1252060" y="533216"/>
                  <a:pt x="1090613" y="552450"/>
                </a:cubicBezTo>
                <a:cubicBezTo>
                  <a:pt x="929166" y="571684"/>
                  <a:pt x="742536" y="498843"/>
                  <a:pt x="545306" y="552450"/>
                </a:cubicBezTo>
                <a:cubicBezTo>
                  <a:pt x="348076" y="606057"/>
                  <a:pt x="200308" y="532323"/>
                  <a:pt x="0" y="552450"/>
                </a:cubicBezTo>
                <a:cubicBezTo>
                  <a:pt x="-37353" y="344938"/>
                  <a:pt x="28411" y="166968"/>
                  <a:pt x="0" y="0"/>
                </a:cubicBezTo>
                <a:close/>
              </a:path>
            </a:pathLst>
          </a:custGeom>
          <a:ln>
            <a:solidFill>
              <a:schemeClr val="tx1"/>
            </a:solidFill>
            <a:extLst>
              <a:ext uri="{C807C97D-BFC1-408E-A445-0C87EB9F89A2}">
                <ask:lineSketchStyleProps xmlns:ask="http://schemas.microsoft.com/office/drawing/2018/sketchyshapes" sd="1827407989">
                  <a:prstGeom prst="rect">
                    <a:avLst/>
                  </a:prstGeom>
                  <ask:type>
                    <ask:lineSketchScribble/>
                  </ask:type>
                </ask:lineSketchStyleProps>
              </a:ext>
            </a:extLst>
          </a:ln>
        </p:spPr>
      </p:pic>
    </p:spTree>
    <p:extLst>
      <p:ext uri="{BB962C8B-B14F-4D97-AF65-F5344CB8AC3E}">
        <p14:creationId xmlns:p14="http://schemas.microsoft.com/office/powerpoint/2010/main" val="224787622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605BA-49BB-CB8A-EC3A-FCE743A0DE33}"/>
              </a:ext>
            </a:extLst>
          </p:cNvPr>
          <p:cNvSpPr>
            <a:spLocks noGrp="1"/>
          </p:cNvSpPr>
          <p:nvPr>
            <p:ph type="title"/>
          </p:nvPr>
        </p:nvSpPr>
        <p:spPr>
          <a:xfrm>
            <a:off x="301841" y="365125"/>
            <a:ext cx="11727401" cy="873125"/>
          </a:xfrm>
          <a:custGeom>
            <a:avLst/>
            <a:gdLst>
              <a:gd name="connsiteX0" fmla="*/ 0 w 11727401"/>
              <a:gd name="connsiteY0" fmla="*/ 0 h 873125"/>
              <a:gd name="connsiteX1" fmla="*/ 586370 w 11727401"/>
              <a:gd name="connsiteY1" fmla="*/ 0 h 873125"/>
              <a:gd name="connsiteX2" fmla="*/ 1055466 w 11727401"/>
              <a:gd name="connsiteY2" fmla="*/ 0 h 873125"/>
              <a:gd name="connsiteX3" fmla="*/ 1290014 w 11727401"/>
              <a:gd name="connsiteY3" fmla="*/ 0 h 873125"/>
              <a:gd name="connsiteX4" fmla="*/ 1876384 w 11727401"/>
              <a:gd name="connsiteY4" fmla="*/ 0 h 873125"/>
              <a:gd name="connsiteX5" fmla="*/ 2345480 w 11727401"/>
              <a:gd name="connsiteY5" fmla="*/ 0 h 873125"/>
              <a:gd name="connsiteX6" fmla="*/ 2814576 w 11727401"/>
              <a:gd name="connsiteY6" fmla="*/ 0 h 873125"/>
              <a:gd name="connsiteX7" fmla="*/ 3283672 w 11727401"/>
              <a:gd name="connsiteY7" fmla="*/ 0 h 873125"/>
              <a:gd name="connsiteX8" fmla="*/ 3870042 w 11727401"/>
              <a:gd name="connsiteY8" fmla="*/ 0 h 873125"/>
              <a:gd name="connsiteX9" fmla="*/ 4573686 w 11727401"/>
              <a:gd name="connsiteY9" fmla="*/ 0 h 873125"/>
              <a:gd name="connsiteX10" fmla="*/ 5277330 w 11727401"/>
              <a:gd name="connsiteY10" fmla="*/ 0 h 873125"/>
              <a:gd name="connsiteX11" fmla="*/ 5629152 w 11727401"/>
              <a:gd name="connsiteY11" fmla="*/ 0 h 873125"/>
              <a:gd name="connsiteX12" fmla="*/ 6450071 w 11727401"/>
              <a:gd name="connsiteY12" fmla="*/ 0 h 873125"/>
              <a:gd name="connsiteX13" fmla="*/ 6919167 w 11727401"/>
              <a:gd name="connsiteY13" fmla="*/ 0 h 873125"/>
              <a:gd name="connsiteX14" fmla="*/ 7270989 w 11727401"/>
              <a:gd name="connsiteY14" fmla="*/ 0 h 873125"/>
              <a:gd name="connsiteX15" fmla="*/ 7740085 w 11727401"/>
              <a:gd name="connsiteY15" fmla="*/ 0 h 873125"/>
              <a:gd name="connsiteX16" fmla="*/ 8209181 w 11727401"/>
              <a:gd name="connsiteY16" fmla="*/ 0 h 873125"/>
              <a:gd name="connsiteX17" fmla="*/ 9030099 w 11727401"/>
              <a:gd name="connsiteY17" fmla="*/ 0 h 873125"/>
              <a:gd name="connsiteX18" fmla="*/ 9499195 w 11727401"/>
              <a:gd name="connsiteY18" fmla="*/ 0 h 873125"/>
              <a:gd name="connsiteX19" fmla="*/ 10320113 w 11727401"/>
              <a:gd name="connsiteY19" fmla="*/ 0 h 873125"/>
              <a:gd name="connsiteX20" fmla="*/ 10906483 w 11727401"/>
              <a:gd name="connsiteY20" fmla="*/ 0 h 873125"/>
              <a:gd name="connsiteX21" fmla="*/ 11727401 w 11727401"/>
              <a:gd name="connsiteY21" fmla="*/ 0 h 873125"/>
              <a:gd name="connsiteX22" fmla="*/ 11727401 w 11727401"/>
              <a:gd name="connsiteY22" fmla="*/ 436563 h 873125"/>
              <a:gd name="connsiteX23" fmla="*/ 11727401 w 11727401"/>
              <a:gd name="connsiteY23" fmla="*/ 873125 h 873125"/>
              <a:gd name="connsiteX24" fmla="*/ 11023757 w 11727401"/>
              <a:gd name="connsiteY24" fmla="*/ 873125 h 873125"/>
              <a:gd name="connsiteX25" fmla="*/ 10437387 w 11727401"/>
              <a:gd name="connsiteY25" fmla="*/ 873125 h 873125"/>
              <a:gd name="connsiteX26" fmla="*/ 10085565 w 11727401"/>
              <a:gd name="connsiteY26" fmla="*/ 873125 h 873125"/>
              <a:gd name="connsiteX27" fmla="*/ 9499195 w 11727401"/>
              <a:gd name="connsiteY27" fmla="*/ 873125 h 873125"/>
              <a:gd name="connsiteX28" fmla="*/ 8795551 w 11727401"/>
              <a:gd name="connsiteY28" fmla="*/ 873125 h 873125"/>
              <a:gd name="connsiteX29" fmla="*/ 8209181 w 11727401"/>
              <a:gd name="connsiteY29" fmla="*/ 873125 h 873125"/>
              <a:gd name="connsiteX30" fmla="*/ 7388263 w 11727401"/>
              <a:gd name="connsiteY30" fmla="*/ 873125 h 873125"/>
              <a:gd name="connsiteX31" fmla="*/ 6684619 w 11727401"/>
              <a:gd name="connsiteY31" fmla="*/ 873125 h 873125"/>
              <a:gd name="connsiteX32" fmla="*/ 6332797 w 11727401"/>
              <a:gd name="connsiteY32" fmla="*/ 873125 h 873125"/>
              <a:gd name="connsiteX33" fmla="*/ 5746426 w 11727401"/>
              <a:gd name="connsiteY33" fmla="*/ 873125 h 873125"/>
              <a:gd name="connsiteX34" fmla="*/ 5042782 w 11727401"/>
              <a:gd name="connsiteY34" fmla="*/ 873125 h 873125"/>
              <a:gd name="connsiteX35" fmla="*/ 4456412 w 11727401"/>
              <a:gd name="connsiteY35" fmla="*/ 873125 h 873125"/>
              <a:gd name="connsiteX36" fmla="*/ 3870042 w 11727401"/>
              <a:gd name="connsiteY36" fmla="*/ 873125 h 873125"/>
              <a:gd name="connsiteX37" fmla="*/ 3518220 w 11727401"/>
              <a:gd name="connsiteY37" fmla="*/ 873125 h 873125"/>
              <a:gd name="connsiteX38" fmla="*/ 2697302 w 11727401"/>
              <a:gd name="connsiteY38" fmla="*/ 873125 h 873125"/>
              <a:gd name="connsiteX39" fmla="*/ 2462754 w 11727401"/>
              <a:gd name="connsiteY39" fmla="*/ 873125 h 873125"/>
              <a:gd name="connsiteX40" fmla="*/ 1759110 w 11727401"/>
              <a:gd name="connsiteY40" fmla="*/ 873125 h 873125"/>
              <a:gd name="connsiteX41" fmla="*/ 1524562 w 11727401"/>
              <a:gd name="connsiteY41" fmla="*/ 873125 h 873125"/>
              <a:gd name="connsiteX42" fmla="*/ 703644 w 11727401"/>
              <a:gd name="connsiteY42" fmla="*/ 873125 h 873125"/>
              <a:gd name="connsiteX43" fmla="*/ 0 w 11727401"/>
              <a:gd name="connsiteY43" fmla="*/ 873125 h 873125"/>
              <a:gd name="connsiteX44" fmla="*/ 0 w 11727401"/>
              <a:gd name="connsiteY44" fmla="*/ 454025 h 873125"/>
              <a:gd name="connsiteX45" fmla="*/ 0 w 11727401"/>
              <a:gd name="connsiteY45"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27401" h="873125" fill="none" extrusionOk="0">
                <a:moveTo>
                  <a:pt x="0" y="0"/>
                </a:moveTo>
                <a:cubicBezTo>
                  <a:pt x="238036" y="-47029"/>
                  <a:pt x="354282" y="58631"/>
                  <a:pt x="586370" y="0"/>
                </a:cubicBezTo>
                <a:cubicBezTo>
                  <a:pt x="818458" y="-58631"/>
                  <a:pt x="922364" y="14454"/>
                  <a:pt x="1055466" y="0"/>
                </a:cubicBezTo>
                <a:cubicBezTo>
                  <a:pt x="1188568" y="-14454"/>
                  <a:pt x="1236334" y="27411"/>
                  <a:pt x="1290014" y="0"/>
                </a:cubicBezTo>
                <a:cubicBezTo>
                  <a:pt x="1343694" y="-27411"/>
                  <a:pt x="1679656" y="12197"/>
                  <a:pt x="1876384" y="0"/>
                </a:cubicBezTo>
                <a:cubicBezTo>
                  <a:pt x="2073112" y="-12197"/>
                  <a:pt x="2170201" y="26511"/>
                  <a:pt x="2345480" y="0"/>
                </a:cubicBezTo>
                <a:cubicBezTo>
                  <a:pt x="2520759" y="-26511"/>
                  <a:pt x="2611263" y="50039"/>
                  <a:pt x="2814576" y="0"/>
                </a:cubicBezTo>
                <a:cubicBezTo>
                  <a:pt x="3017889" y="-50039"/>
                  <a:pt x="3149282" y="10670"/>
                  <a:pt x="3283672" y="0"/>
                </a:cubicBezTo>
                <a:cubicBezTo>
                  <a:pt x="3418062" y="-10670"/>
                  <a:pt x="3726215" y="2944"/>
                  <a:pt x="3870042" y="0"/>
                </a:cubicBezTo>
                <a:cubicBezTo>
                  <a:pt x="4013869" y="-2944"/>
                  <a:pt x="4399098" y="48304"/>
                  <a:pt x="4573686" y="0"/>
                </a:cubicBezTo>
                <a:cubicBezTo>
                  <a:pt x="4748274" y="-48304"/>
                  <a:pt x="4959370" y="48162"/>
                  <a:pt x="5277330" y="0"/>
                </a:cubicBezTo>
                <a:cubicBezTo>
                  <a:pt x="5595290" y="-48162"/>
                  <a:pt x="5551873" y="24707"/>
                  <a:pt x="5629152" y="0"/>
                </a:cubicBezTo>
                <a:cubicBezTo>
                  <a:pt x="5706431" y="-24707"/>
                  <a:pt x="6040997" y="24611"/>
                  <a:pt x="6450071" y="0"/>
                </a:cubicBezTo>
                <a:cubicBezTo>
                  <a:pt x="6859145" y="-24611"/>
                  <a:pt x="6775090" y="39259"/>
                  <a:pt x="6919167" y="0"/>
                </a:cubicBezTo>
                <a:cubicBezTo>
                  <a:pt x="7063244" y="-39259"/>
                  <a:pt x="7171917" y="6150"/>
                  <a:pt x="7270989" y="0"/>
                </a:cubicBezTo>
                <a:cubicBezTo>
                  <a:pt x="7370061" y="-6150"/>
                  <a:pt x="7608976" y="5608"/>
                  <a:pt x="7740085" y="0"/>
                </a:cubicBezTo>
                <a:cubicBezTo>
                  <a:pt x="7871194" y="-5608"/>
                  <a:pt x="8067135" y="16673"/>
                  <a:pt x="8209181" y="0"/>
                </a:cubicBezTo>
                <a:cubicBezTo>
                  <a:pt x="8351227" y="-16673"/>
                  <a:pt x="8756172" y="12721"/>
                  <a:pt x="9030099" y="0"/>
                </a:cubicBezTo>
                <a:cubicBezTo>
                  <a:pt x="9304026" y="-12721"/>
                  <a:pt x="9290239" y="52249"/>
                  <a:pt x="9499195" y="0"/>
                </a:cubicBezTo>
                <a:cubicBezTo>
                  <a:pt x="9708151" y="-52249"/>
                  <a:pt x="10077562" y="23727"/>
                  <a:pt x="10320113" y="0"/>
                </a:cubicBezTo>
                <a:cubicBezTo>
                  <a:pt x="10562664" y="-23727"/>
                  <a:pt x="10659037" y="68762"/>
                  <a:pt x="10906483" y="0"/>
                </a:cubicBezTo>
                <a:cubicBezTo>
                  <a:pt x="11153929" y="-68762"/>
                  <a:pt x="11451813" y="93434"/>
                  <a:pt x="11727401" y="0"/>
                </a:cubicBezTo>
                <a:cubicBezTo>
                  <a:pt x="11758664" y="216448"/>
                  <a:pt x="11721819" y="297368"/>
                  <a:pt x="11727401" y="436563"/>
                </a:cubicBezTo>
                <a:cubicBezTo>
                  <a:pt x="11732983" y="575758"/>
                  <a:pt x="11685211" y="698182"/>
                  <a:pt x="11727401" y="873125"/>
                </a:cubicBezTo>
                <a:cubicBezTo>
                  <a:pt x="11577076" y="894035"/>
                  <a:pt x="11278067" y="790685"/>
                  <a:pt x="11023757" y="873125"/>
                </a:cubicBezTo>
                <a:cubicBezTo>
                  <a:pt x="10769447" y="955565"/>
                  <a:pt x="10724202" y="822277"/>
                  <a:pt x="10437387" y="873125"/>
                </a:cubicBezTo>
                <a:cubicBezTo>
                  <a:pt x="10150572" y="923973"/>
                  <a:pt x="10211010" y="850721"/>
                  <a:pt x="10085565" y="873125"/>
                </a:cubicBezTo>
                <a:cubicBezTo>
                  <a:pt x="9960120" y="895529"/>
                  <a:pt x="9776847" y="872041"/>
                  <a:pt x="9499195" y="873125"/>
                </a:cubicBezTo>
                <a:cubicBezTo>
                  <a:pt x="9221543" y="874209"/>
                  <a:pt x="8992890" y="872649"/>
                  <a:pt x="8795551" y="873125"/>
                </a:cubicBezTo>
                <a:cubicBezTo>
                  <a:pt x="8598212" y="873601"/>
                  <a:pt x="8334335" y="867189"/>
                  <a:pt x="8209181" y="873125"/>
                </a:cubicBezTo>
                <a:cubicBezTo>
                  <a:pt x="8084027" y="879061"/>
                  <a:pt x="7717353" y="816553"/>
                  <a:pt x="7388263" y="873125"/>
                </a:cubicBezTo>
                <a:cubicBezTo>
                  <a:pt x="7059173" y="929697"/>
                  <a:pt x="6847057" y="846399"/>
                  <a:pt x="6684619" y="873125"/>
                </a:cubicBezTo>
                <a:cubicBezTo>
                  <a:pt x="6522181" y="899851"/>
                  <a:pt x="6448720" y="841170"/>
                  <a:pt x="6332797" y="873125"/>
                </a:cubicBezTo>
                <a:cubicBezTo>
                  <a:pt x="6216874" y="905080"/>
                  <a:pt x="5945633" y="806293"/>
                  <a:pt x="5746426" y="873125"/>
                </a:cubicBezTo>
                <a:cubicBezTo>
                  <a:pt x="5547219" y="939957"/>
                  <a:pt x="5298275" y="801041"/>
                  <a:pt x="5042782" y="873125"/>
                </a:cubicBezTo>
                <a:cubicBezTo>
                  <a:pt x="4787289" y="945209"/>
                  <a:pt x="4725692" y="863352"/>
                  <a:pt x="4456412" y="873125"/>
                </a:cubicBezTo>
                <a:cubicBezTo>
                  <a:pt x="4187132" y="882898"/>
                  <a:pt x="4034103" y="868012"/>
                  <a:pt x="3870042" y="873125"/>
                </a:cubicBezTo>
                <a:cubicBezTo>
                  <a:pt x="3705981" y="878238"/>
                  <a:pt x="3687897" y="872070"/>
                  <a:pt x="3518220" y="873125"/>
                </a:cubicBezTo>
                <a:cubicBezTo>
                  <a:pt x="3348543" y="874180"/>
                  <a:pt x="2893757" y="826045"/>
                  <a:pt x="2697302" y="873125"/>
                </a:cubicBezTo>
                <a:cubicBezTo>
                  <a:pt x="2500847" y="920205"/>
                  <a:pt x="2539322" y="863466"/>
                  <a:pt x="2462754" y="873125"/>
                </a:cubicBezTo>
                <a:cubicBezTo>
                  <a:pt x="2386186" y="882784"/>
                  <a:pt x="1940545" y="865991"/>
                  <a:pt x="1759110" y="873125"/>
                </a:cubicBezTo>
                <a:cubicBezTo>
                  <a:pt x="1577675" y="880259"/>
                  <a:pt x="1577686" y="858962"/>
                  <a:pt x="1524562" y="873125"/>
                </a:cubicBezTo>
                <a:cubicBezTo>
                  <a:pt x="1471438" y="887288"/>
                  <a:pt x="1047994" y="849313"/>
                  <a:pt x="703644" y="873125"/>
                </a:cubicBezTo>
                <a:cubicBezTo>
                  <a:pt x="359294" y="896937"/>
                  <a:pt x="250339" y="838079"/>
                  <a:pt x="0" y="873125"/>
                </a:cubicBezTo>
                <a:cubicBezTo>
                  <a:pt x="-42058" y="741857"/>
                  <a:pt x="37511" y="545268"/>
                  <a:pt x="0" y="454025"/>
                </a:cubicBezTo>
                <a:cubicBezTo>
                  <a:pt x="-37511" y="362782"/>
                  <a:pt x="27642" y="170699"/>
                  <a:pt x="0" y="0"/>
                </a:cubicBezTo>
                <a:close/>
              </a:path>
              <a:path w="11727401" h="873125" stroke="0" extrusionOk="0">
                <a:moveTo>
                  <a:pt x="0" y="0"/>
                </a:moveTo>
                <a:cubicBezTo>
                  <a:pt x="226125" y="-69885"/>
                  <a:pt x="595584" y="67504"/>
                  <a:pt x="820918" y="0"/>
                </a:cubicBezTo>
                <a:cubicBezTo>
                  <a:pt x="1046252" y="-67504"/>
                  <a:pt x="1355878" y="72804"/>
                  <a:pt x="1641836" y="0"/>
                </a:cubicBezTo>
                <a:cubicBezTo>
                  <a:pt x="1927794" y="-72804"/>
                  <a:pt x="1964937" y="50463"/>
                  <a:pt x="2228206" y="0"/>
                </a:cubicBezTo>
                <a:cubicBezTo>
                  <a:pt x="2491475" y="-50463"/>
                  <a:pt x="2614601" y="53682"/>
                  <a:pt x="2931850" y="0"/>
                </a:cubicBezTo>
                <a:cubicBezTo>
                  <a:pt x="3249099" y="-53682"/>
                  <a:pt x="3199650" y="2170"/>
                  <a:pt x="3283672" y="0"/>
                </a:cubicBezTo>
                <a:cubicBezTo>
                  <a:pt x="3367694" y="-2170"/>
                  <a:pt x="3507155" y="26520"/>
                  <a:pt x="3635494" y="0"/>
                </a:cubicBezTo>
                <a:cubicBezTo>
                  <a:pt x="3763833" y="-26520"/>
                  <a:pt x="3970781" y="33042"/>
                  <a:pt x="4104590" y="0"/>
                </a:cubicBezTo>
                <a:cubicBezTo>
                  <a:pt x="4238399" y="-33042"/>
                  <a:pt x="4585864" y="89613"/>
                  <a:pt x="4925508" y="0"/>
                </a:cubicBezTo>
                <a:cubicBezTo>
                  <a:pt x="5265152" y="-89613"/>
                  <a:pt x="5081024" y="10964"/>
                  <a:pt x="5160056" y="0"/>
                </a:cubicBezTo>
                <a:cubicBezTo>
                  <a:pt x="5239088" y="-10964"/>
                  <a:pt x="5396087" y="32220"/>
                  <a:pt x="5511878" y="0"/>
                </a:cubicBezTo>
                <a:cubicBezTo>
                  <a:pt x="5627669" y="-32220"/>
                  <a:pt x="5899865" y="60009"/>
                  <a:pt x="6098249" y="0"/>
                </a:cubicBezTo>
                <a:cubicBezTo>
                  <a:pt x="6296633" y="-60009"/>
                  <a:pt x="6400738" y="52876"/>
                  <a:pt x="6684619" y="0"/>
                </a:cubicBezTo>
                <a:cubicBezTo>
                  <a:pt x="6968500" y="-52876"/>
                  <a:pt x="7188613" y="75251"/>
                  <a:pt x="7388263" y="0"/>
                </a:cubicBezTo>
                <a:cubicBezTo>
                  <a:pt x="7587913" y="-75251"/>
                  <a:pt x="7892775" y="14324"/>
                  <a:pt x="8091907" y="0"/>
                </a:cubicBezTo>
                <a:cubicBezTo>
                  <a:pt x="8291039" y="-14324"/>
                  <a:pt x="8274568" y="19511"/>
                  <a:pt x="8326455" y="0"/>
                </a:cubicBezTo>
                <a:cubicBezTo>
                  <a:pt x="8378342" y="-19511"/>
                  <a:pt x="8861065" y="26680"/>
                  <a:pt x="9030099" y="0"/>
                </a:cubicBezTo>
                <a:cubicBezTo>
                  <a:pt x="9199133" y="-26680"/>
                  <a:pt x="9223808" y="33268"/>
                  <a:pt x="9381921" y="0"/>
                </a:cubicBezTo>
                <a:cubicBezTo>
                  <a:pt x="9540034" y="-33268"/>
                  <a:pt x="9648984" y="15324"/>
                  <a:pt x="9851017" y="0"/>
                </a:cubicBezTo>
                <a:cubicBezTo>
                  <a:pt x="10053050" y="-15324"/>
                  <a:pt x="10031297" y="19843"/>
                  <a:pt x="10085565" y="0"/>
                </a:cubicBezTo>
                <a:cubicBezTo>
                  <a:pt x="10139833" y="-19843"/>
                  <a:pt x="10255502" y="4681"/>
                  <a:pt x="10320113" y="0"/>
                </a:cubicBezTo>
                <a:cubicBezTo>
                  <a:pt x="10384724" y="-4681"/>
                  <a:pt x="10463501" y="27374"/>
                  <a:pt x="10554661" y="0"/>
                </a:cubicBezTo>
                <a:cubicBezTo>
                  <a:pt x="10645821" y="-27374"/>
                  <a:pt x="10885048" y="23945"/>
                  <a:pt x="11023757" y="0"/>
                </a:cubicBezTo>
                <a:cubicBezTo>
                  <a:pt x="11162466" y="-23945"/>
                  <a:pt x="11435598" y="61478"/>
                  <a:pt x="11727401" y="0"/>
                </a:cubicBezTo>
                <a:cubicBezTo>
                  <a:pt x="11739927" y="139259"/>
                  <a:pt x="11701360" y="238969"/>
                  <a:pt x="11727401" y="410369"/>
                </a:cubicBezTo>
                <a:cubicBezTo>
                  <a:pt x="11753442" y="581769"/>
                  <a:pt x="11673298" y="745366"/>
                  <a:pt x="11727401" y="873125"/>
                </a:cubicBezTo>
                <a:cubicBezTo>
                  <a:pt x="11499044" y="875036"/>
                  <a:pt x="11118660" y="823005"/>
                  <a:pt x="10906483" y="873125"/>
                </a:cubicBezTo>
                <a:cubicBezTo>
                  <a:pt x="10694306" y="923245"/>
                  <a:pt x="10703379" y="848799"/>
                  <a:pt x="10554661" y="873125"/>
                </a:cubicBezTo>
                <a:cubicBezTo>
                  <a:pt x="10405943" y="897451"/>
                  <a:pt x="10095717" y="869259"/>
                  <a:pt x="9733743" y="873125"/>
                </a:cubicBezTo>
                <a:cubicBezTo>
                  <a:pt x="9371769" y="876991"/>
                  <a:pt x="9597131" y="846360"/>
                  <a:pt x="9499195" y="873125"/>
                </a:cubicBezTo>
                <a:cubicBezTo>
                  <a:pt x="9401259" y="899890"/>
                  <a:pt x="9222914" y="848218"/>
                  <a:pt x="9147373" y="873125"/>
                </a:cubicBezTo>
                <a:cubicBezTo>
                  <a:pt x="9071832" y="898032"/>
                  <a:pt x="8991464" y="868249"/>
                  <a:pt x="8912825" y="873125"/>
                </a:cubicBezTo>
                <a:cubicBezTo>
                  <a:pt x="8834186" y="878001"/>
                  <a:pt x="8364130" y="829805"/>
                  <a:pt x="8091907" y="873125"/>
                </a:cubicBezTo>
                <a:cubicBezTo>
                  <a:pt x="7819684" y="916445"/>
                  <a:pt x="7973338" y="859589"/>
                  <a:pt x="7857359" y="873125"/>
                </a:cubicBezTo>
                <a:cubicBezTo>
                  <a:pt x="7741380" y="886661"/>
                  <a:pt x="7529871" y="833746"/>
                  <a:pt x="7388263" y="873125"/>
                </a:cubicBezTo>
                <a:cubicBezTo>
                  <a:pt x="7246655" y="912504"/>
                  <a:pt x="6860671" y="810966"/>
                  <a:pt x="6567345" y="873125"/>
                </a:cubicBezTo>
                <a:cubicBezTo>
                  <a:pt x="6274019" y="935284"/>
                  <a:pt x="6072292" y="795669"/>
                  <a:pt x="5746426" y="873125"/>
                </a:cubicBezTo>
                <a:cubicBezTo>
                  <a:pt x="5420560" y="950581"/>
                  <a:pt x="5245591" y="803305"/>
                  <a:pt x="5042782" y="873125"/>
                </a:cubicBezTo>
                <a:cubicBezTo>
                  <a:pt x="4839973" y="942945"/>
                  <a:pt x="4605730" y="791055"/>
                  <a:pt x="4221864" y="873125"/>
                </a:cubicBezTo>
                <a:cubicBezTo>
                  <a:pt x="3837998" y="955195"/>
                  <a:pt x="3965582" y="838854"/>
                  <a:pt x="3752768" y="873125"/>
                </a:cubicBezTo>
                <a:cubicBezTo>
                  <a:pt x="3539954" y="907396"/>
                  <a:pt x="3185927" y="869532"/>
                  <a:pt x="2931850" y="873125"/>
                </a:cubicBezTo>
                <a:cubicBezTo>
                  <a:pt x="2677773" y="876718"/>
                  <a:pt x="2417797" y="872660"/>
                  <a:pt x="2228206" y="873125"/>
                </a:cubicBezTo>
                <a:cubicBezTo>
                  <a:pt x="2038615" y="873590"/>
                  <a:pt x="1744159" y="809199"/>
                  <a:pt x="1524562" y="873125"/>
                </a:cubicBezTo>
                <a:cubicBezTo>
                  <a:pt x="1304965" y="937051"/>
                  <a:pt x="1256938" y="851550"/>
                  <a:pt x="1172740" y="873125"/>
                </a:cubicBezTo>
                <a:cubicBezTo>
                  <a:pt x="1088542" y="894700"/>
                  <a:pt x="579492" y="841650"/>
                  <a:pt x="0" y="873125"/>
                </a:cubicBezTo>
                <a:cubicBezTo>
                  <a:pt x="-11808" y="675268"/>
                  <a:pt x="48669" y="630617"/>
                  <a:pt x="0" y="454025"/>
                </a:cubicBezTo>
                <a:cubicBezTo>
                  <a:pt x="-48669" y="277433"/>
                  <a:pt x="43873" y="187010"/>
                  <a:pt x="0" y="0"/>
                </a:cubicBezTo>
                <a:close/>
              </a:path>
            </a:pathLst>
          </a:custGeom>
          <a:ln>
            <a:solidFill>
              <a:schemeClr val="bg1"/>
            </a:solidFill>
            <a:extLst>
              <a:ext uri="{C807C97D-BFC1-408E-A445-0C87EB9F89A2}">
                <ask:lineSketchStyleProps xmlns:ask="http://schemas.microsoft.com/office/drawing/2018/sketchyshapes" sd="3347600376">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a:lstStyle/>
          <a:p>
            <a:pPr algn="ctr"/>
            <a:r>
              <a:rPr lang="en-US" dirty="0"/>
              <a:t>OSPF in routing table</a:t>
            </a:r>
            <a:endParaRPr lang="ar-EG" dirty="0"/>
          </a:p>
        </p:txBody>
      </p:sp>
      <p:sp>
        <p:nvSpPr>
          <p:cNvPr id="5" name="Content Placeholder 4">
            <a:extLst>
              <a:ext uri="{FF2B5EF4-FFF2-40B4-BE49-F238E27FC236}">
                <a16:creationId xmlns:a16="http://schemas.microsoft.com/office/drawing/2014/main" id="{3F3443B9-11D4-3D49-6276-8AC90796BC70}"/>
              </a:ext>
            </a:extLst>
          </p:cNvPr>
          <p:cNvSpPr>
            <a:spLocks noGrp="1"/>
          </p:cNvSpPr>
          <p:nvPr>
            <p:ph idx="1"/>
          </p:nvPr>
        </p:nvSpPr>
        <p:spPr>
          <a:xfrm>
            <a:off x="301841" y="1322681"/>
            <a:ext cx="11727401" cy="5273428"/>
          </a:xfrm>
          <a:custGeom>
            <a:avLst/>
            <a:gdLst>
              <a:gd name="connsiteX0" fmla="*/ 0 w 11727401"/>
              <a:gd name="connsiteY0" fmla="*/ 0 h 5273428"/>
              <a:gd name="connsiteX1" fmla="*/ 703644 w 11727401"/>
              <a:gd name="connsiteY1" fmla="*/ 0 h 5273428"/>
              <a:gd name="connsiteX2" fmla="*/ 1172740 w 11727401"/>
              <a:gd name="connsiteY2" fmla="*/ 0 h 5273428"/>
              <a:gd name="connsiteX3" fmla="*/ 1407288 w 11727401"/>
              <a:gd name="connsiteY3" fmla="*/ 0 h 5273428"/>
              <a:gd name="connsiteX4" fmla="*/ 1641836 w 11727401"/>
              <a:gd name="connsiteY4" fmla="*/ 0 h 5273428"/>
              <a:gd name="connsiteX5" fmla="*/ 2345480 w 11727401"/>
              <a:gd name="connsiteY5" fmla="*/ 0 h 5273428"/>
              <a:gd name="connsiteX6" fmla="*/ 2580028 w 11727401"/>
              <a:gd name="connsiteY6" fmla="*/ 0 h 5273428"/>
              <a:gd name="connsiteX7" fmla="*/ 2814576 w 11727401"/>
              <a:gd name="connsiteY7" fmla="*/ 0 h 5273428"/>
              <a:gd name="connsiteX8" fmla="*/ 3166398 w 11727401"/>
              <a:gd name="connsiteY8" fmla="*/ 0 h 5273428"/>
              <a:gd name="connsiteX9" fmla="*/ 3635494 w 11727401"/>
              <a:gd name="connsiteY9" fmla="*/ 0 h 5273428"/>
              <a:gd name="connsiteX10" fmla="*/ 4456412 w 11727401"/>
              <a:gd name="connsiteY10" fmla="*/ 0 h 5273428"/>
              <a:gd name="connsiteX11" fmla="*/ 5160056 w 11727401"/>
              <a:gd name="connsiteY11" fmla="*/ 0 h 5273428"/>
              <a:gd name="connsiteX12" fmla="*/ 5629152 w 11727401"/>
              <a:gd name="connsiteY12" fmla="*/ 0 h 5273428"/>
              <a:gd name="connsiteX13" fmla="*/ 6098249 w 11727401"/>
              <a:gd name="connsiteY13" fmla="*/ 0 h 5273428"/>
              <a:gd name="connsiteX14" fmla="*/ 6450071 w 11727401"/>
              <a:gd name="connsiteY14" fmla="*/ 0 h 5273428"/>
              <a:gd name="connsiteX15" fmla="*/ 7270989 w 11727401"/>
              <a:gd name="connsiteY15" fmla="*/ 0 h 5273428"/>
              <a:gd name="connsiteX16" fmla="*/ 7505537 w 11727401"/>
              <a:gd name="connsiteY16" fmla="*/ 0 h 5273428"/>
              <a:gd name="connsiteX17" fmla="*/ 7857359 w 11727401"/>
              <a:gd name="connsiteY17" fmla="*/ 0 h 5273428"/>
              <a:gd name="connsiteX18" fmla="*/ 8561003 w 11727401"/>
              <a:gd name="connsiteY18" fmla="*/ 0 h 5273428"/>
              <a:gd name="connsiteX19" fmla="*/ 8795551 w 11727401"/>
              <a:gd name="connsiteY19" fmla="*/ 0 h 5273428"/>
              <a:gd name="connsiteX20" fmla="*/ 9264647 w 11727401"/>
              <a:gd name="connsiteY20" fmla="*/ 0 h 5273428"/>
              <a:gd name="connsiteX21" fmla="*/ 9616469 w 11727401"/>
              <a:gd name="connsiteY21" fmla="*/ 0 h 5273428"/>
              <a:gd name="connsiteX22" fmla="*/ 10085565 w 11727401"/>
              <a:gd name="connsiteY22" fmla="*/ 0 h 5273428"/>
              <a:gd name="connsiteX23" fmla="*/ 10789209 w 11727401"/>
              <a:gd name="connsiteY23" fmla="*/ 0 h 5273428"/>
              <a:gd name="connsiteX24" fmla="*/ 11141031 w 11727401"/>
              <a:gd name="connsiteY24" fmla="*/ 0 h 5273428"/>
              <a:gd name="connsiteX25" fmla="*/ 11727401 w 11727401"/>
              <a:gd name="connsiteY25" fmla="*/ 0 h 5273428"/>
              <a:gd name="connsiteX26" fmla="*/ 11727401 w 11727401"/>
              <a:gd name="connsiteY26" fmla="*/ 585936 h 5273428"/>
              <a:gd name="connsiteX27" fmla="*/ 11727401 w 11727401"/>
              <a:gd name="connsiteY27" fmla="*/ 1171873 h 5273428"/>
              <a:gd name="connsiteX28" fmla="*/ 11727401 w 11727401"/>
              <a:gd name="connsiteY28" fmla="*/ 1757809 h 5273428"/>
              <a:gd name="connsiteX29" fmla="*/ 11727401 w 11727401"/>
              <a:gd name="connsiteY29" fmla="*/ 2343746 h 5273428"/>
              <a:gd name="connsiteX30" fmla="*/ 11727401 w 11727401"/>
              <a:gd name="connsiteY30" fmla="*/ 3035151 h 5273428"/>
              <a:gd name="connsiteX31" fmla="*/ 11727401 w 11727401"/>
              <a:gd name="connsiteY31" fmla="*/ 3726556 h 5273428"/>
              <a:gd name="connsiteX32" fmla="*/ 11727401 w 11727401"/>
              <a:gd name="connsiteY32" fmla="*/ 4207024 h 5273428"/>
              <a:gd name="connsiteX33" fmla="*/ 11727401 w 11727401"/>
              <a:gd name="connsiteY33" fmla="*/ 5273428 h 5273428"/>
              <a:gd name="connsiteX34" fmla="*/ 11492853 w 11727401"/>
              <a:gd name="connsiteY34" fmla="*/ 5273428 h 5273428"/>
              <a:gd name="connsiteX35" fmla="*/ 11258305 w 11727401"/>
              <a:gd name="connsiteY35" fmla="*/ 5273428 h 5273428"/>
              <a:gd name="connsiteX36" fmla="*/ 10789209 w 11727401"/>
              <a:gd name="connsiteY36" fmla="*/ 5273428 h 5273428"/>
              <a:gd name="connsiteX37" fmla="*/ 9968291 w 11727401"/>
              <a:gd name="connsiteY37" fmla="*/ 5273428 h 5273428"/>
              <a:gd name="connsiteX38" fmla="*/ 9147373 w 11727401"/>
              <a:gd name="connsiteY38" fmla="*/ 5273428 h 5273428"/>
              <a:gd name="connsiteX39" fmla="*/ 8678277 w 11727401"/>
              <a:gd name="connsiteY39" fmla="*/ 5273428 h 5273428"/>
              <a:gd name="connsiteX40" fmla="*/ 8443729 w 11727401"/>
              <a:gd name="connsiteY40" fmla="*/ 5273428 h 5273428"/>
              <a:gd name="connsiteX41" fmla="*/ 7740085 w 11727401"/>
              <a:gd name="connsiteY41" fmla="*/ 5273428 h 5273428"/>
              <a:gd name="connsiteX42" fmla="*/ 7505537 w 11727401"/>
              <a:gd name="connsiteY42" fmla="*/ 5273428 h 5273428"/>
              <a:gd name="connsiteX43" fmla="*/ 6919167 w 11727401"/>
              <a:gd name="connsiteY43" fmla="*/ 5273428 h 5273428"/>
              <a:gd name="connsiteX44" fmla="*/ 6450071 w 11727401"/>
              <a:gd name="connsiteY44" fmla="*/ 5273428 h 5273428"/>
              <a:gd name="connsiteX45" fmla="*/ 5863701 w 11727401"/>
              <a:gd name="connsiteY45" fmla="*/ 5273428 h 5273428"/>
              <a:gd name="connsiteX46" fmla="*/ 5394604 w 11727401"/>
              <a:gd name="connsiteY46" fmla="*/ 5273428 h 5273428"/>
              <a:gd name="connsiteX47" fmla="*/ 4573686 w 11727401"/>
              <a:gd name="connsiteY47" fmla="*/ 5273428 h 5273428"/>
              <a:gd name="connsiteX48" fmla="*/ 4104590 w 11727401"/>
              <a:gd name="connsiteY48" fmla="*/ 5273428 h 5273428"/>
              <a:gd name="connsiteX49" fmla="*/ 3635494 w 11727401"/>
              <a:gd name="connsiteY49" fmla="*/ 5273428 h 5273428"/>
              <a:gd name="connsiteX50" fmla="*/ 3049124 w 11727401"/>
              <a:gd name="connsiteY50" fmla="*/ 5273428 h 5273428"/>
              <a:gd name="connsiteX51" fmla="*/ 2462754 w 11727401"/>
              <a:gd name="connsiteY51" fmla="*/ 5273428 h 5273428"/>
              <a:gd name="connsiteX52" fmla="*/ 2110932 w 11727401"/>
              <a:gd name="connsiteY52" fmla="*/ 5273428 h 5273428"/>
              <a:gd name="connsiteX53" fmla="*/ 1759110 w 11727401"/>
              <a:gd name="connsiteY53" fmla="*/ 5273428 h 5273428"/>
              <a:gd name="connsiteX54" fmla="*/ 938192 w 11727401"/>
              <a:gd name="connsiteY54" fmla="*/ 5273428 h 5273428"/>
              <a:gd name="connsiteX55" fmla="*/ 0 w 11727401"/>
              <a:gd name="connsiteY55" fmla="*/ 5273428 h 5273428"/>
              <a:gd name="connsiteX56" fmla="*/ 0 w 11727401"/>
              <a:gd name="connsiteY56" fmla="*/ 4845694 h 5273428"/>
              <a:gd name="connsiteX57" fmla="*/ 0 w 11727401"/>
              <a:gd name="connsiteY57" fmla="*/ 4365227 h 5273428"/>
              <a:gd name="connsiteX58" fmla="*/ 0 w 11727401"/>
              <a:gd name="connsiteY58" fmla="*/ 3937493 h 5273428"/>
              <a:gd name="connsiteX59" fmla="*/ 0 w 11727401"/>
              <a:gd name="connsiteY59" fmla="*/ 3246088 h 5273428"/>
              <a:gd name="connsiteX60" fmla="*/ 0 w 11727401"/>
              <a:gd name="connsiteY60" fmla="*/ 2554683 h 5273428"/>
              <a:gd name="connsiteX61" fmla="*/ 0 w 11727401"/>
              <a:gd name="connsiteY61" fmla="*/ 2021481 h 5273428"/>
              <a:gd name="connsiteX62" fmla="*/ 0 w 11727401"/>
              <a:gd name="connsiteY62" fmla="*/ 1541013 h 5273428"/>
              <a:gd name="connsiteX63" fmla="*/ 0 w 11727401"/>
              <a:gd name="connsiteY63" fmla="*/ 1007811 h 5273428"/>
              <a:gd name="connsiteX64" fmla="*/ 0 w 11727401"/>
              <a:gd name="connsiteY64" fmla="*/ 580077 h 5273428"/>
              <a:gd name="connsiteX65" fmla="*/ 0 w 11727401"/>
              <a:gd name="connsiteY65" fmla="*/ 0 h 52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727401" h="5273428" fill="none" extrusionOk="0">
                <a:moveTo>
                  <a:pt x="0" y="0"/>
                </a:moveTo>
                <a:cubicBezTo>
                  <a:pt x="161497" y="-28456"/>
                  <a:pt x="469809" y="48136"/>
                  <a:pt x="703644" y="0"/>
                </a:cubicBezTo>
                <a:cubicBezTo>
                  <a:pt x="937479" y="-48136"/>
                  <a:pt x="1030411" y="5428"/>
                  <a:pt x="1172740" y="0"/>
                </a:cubicBezTo>
                <a:cubicBezTo>
                  <a:pt x="1315069" y="-5428"/>
                  <a:pt x="1338360" y="5376"/>
                  <a:pt x="1407288" y="0"/>
                </a:cubicBezTo>
                <a:cubicBezTo>
                  <a:pt x="1476216" y="-5376"/>
                  <a:pt x="1528331" y="13873"/>
                  <a:pt x="1641836" y="0"/>
                </a:cubicBezTo>
                <a:cubicBezTo>
                  <a:pt x="1755341" y="-13873"/>
                  <a:pt x="2137416" y="37942"/>
                  <a:pt x="2345480" y="0"/>
                </a:cubicBezTo>
                <a:cubicBezTo>
                  <a:pt x="2553544" y="-37942"/>
                  <a:pt x="2511502" y="19702"/>
                  <a:pt x="2580028" y="0"/>
                </a:cubicBezTo>
                <a:cubicBezTo>
                  <a:pt x="2648554" y="-19702"/>
                  <a:pt x="2748092" y="5366"/>
                  <a:pt x="2814576" y="0"/>
                </a:cubicBezTo>
                <a:cubicBezTo>
                  <a:pt x="2881060" y="-5366"/>
                  <a:pt x="3028579" y="16730"/>
                  <a:pt x="3166398" y="0"/>
                </a:cubicBezTo>
                <a:cubicBezTo>
                  <a:pt x="3304217" y="-16730"/>
                  <a:pt x="3412882" y="31287"/>
                  <a:pt x="3635494" y="0"/>
                </a:cubicBezTo>
                <a:cubicBezTo>
                  <a:pt x="3858106" y="-31287"/>
                  <a:pt x="4103798" y="71834"/>
                  <a:pt x="4456412" y="0"/>
                </a:cubicBezTo>
                <a:cubicBezTo>
                  <a:pt x="4809026" y="-71834"/>
                  <a:pt x="4914714" y="20900"/>
                  <a:pt x="5160056" y="0"/>
                </a:cubicBezTo>
                <a:cubicBezTo>
                  <a:pt x="5405398" y="-20900"/>
                  <a:pt x="5472825" y="56192"/>
                  <a:pt x="5629152" y="0"/>
                </a:cubicBezTo>
                <a:cubicBezTo>
                  <a:pt x="5785479" y="-56192"/>
                  <a:pt x="5908289" y="43378"/>
                  <a:pt x="6098249" y="0"/>
                </a:cubicBezTo>
                <a:cubicBezTo>
                  <a:pt x="6288209" y="-43378"/>
                  <a:pt x="6369329" y="8966"/>
                  <a:pt x="6450071" y="0"/>
                </a:cubicBezTo>
                <a:cubicBezTo>
                  <a:pt x="6530813" y="-8966"/>
                  <a:pt x="6967451" y="69266"/>
                  <a:pt x="7270989" y="0"/>
                </a:cubicBezTo>
                <a:cubicBezTo>
                  <a:pt x="7574527" y="-69266"/>
                  <a:pt x="7396361" y="25006"/>
                  <a:pt x="7505537" y="0"/>
                </a:cubicBezTo>
                <a:cubicBezTo>
                  <a:pt x="7614713" y="-25006"/>
                  <a:pt x="7763425" y="9859"/>
                  <a:pt x="7857359" y="0"/>
                </a:cubicBezTo>
                <a:cubicBezTo>
                  <a:pt x="7951293" y="-9859"/>
                  <a:pt x="8314427" y="31941"/>
                  <a:pt x="8561003" y="0"/>
                </a:cubicBezTo>
                <a:cubicBezTo>
                  <a:pt x="8807579" y="-31941"/>
                  <a:pt x="8747091" y="15625"/>
                  <a:pt x="8795551" y="0"/>
                </a:cubicBezTo>
                <a:cubicBezTo>
                  <a:pt x="8844011" y="-15625"/>
                  <a:pt x="9084800" y="4253"/>
                  <a:pt x="9264647" y="0"/>
                </a:cubicBezTo>
                <a:cubicBezTo>
                  <a:pt x="9444494" y="-4253"/>
                  <a:pt x="9545666" y="4877"/>
                  <a:pt x="9616469" y="0"/>
                </a:cubicBezTo>
                <a:cubicBezTo>
                  <a:pt x="9687272" y="-4877"/>
                  <a:pt x="9987064" y="17565"/>
                  <a:pt x="10085565" y="0"/>
                </a:cubicBezTo>
                <a:cubicBezTo>
                  <a:pt x="10184066" y="-17565"/>
                  <a:pt x="10635510" y="72852"/>
                  <a:pt x="10789209" y="0"/>
                </a:cubicBezTo>
                <a:cubicBezTo>
                  <a:pt x="10942908" y="-72852"/>
                  <a:pt x="11068080" y="13830"/>
                  <a:pt x="11141031" y="0"/>
                </a:cubicBezTo>
                <a:cubicBezTo>
                  <a:pt x="11213982" y="-13830"/>
                  <a:pt x="11492403" y="63406"/>
                  <a:pt x="11727401" y="0"/>
                </a:cubicBezTo>
                <a:cubicBezTo>
                  <a:pt x="11769787" y="194471"/>
                  <a:pt x="11724916" y="352784"/>
                  <a:pt x="11727401" y="585936"/>
                </a:cubicBezTo>
                <a:cubicBezTo>
                  <a:pt x="11729886" y="819088"/>
                  <a:pt x="11702530" y="981573"/>
                  <a:pt x="11727401" y="1171873"/>
                </a:cubicBezTo>
                <a:cubicBezTo>
                  <a:pt x="11752272" y="1362173"/>
                  <a:pt x="11714476" y="1567585"/>
                  <a:pt x="11727401" y="1757809"/>
                </a:cubicBezTo>
                <a:cubicBezTo>
                  <a:pt x="11740326" y="1948033"/>
                  <a:pt x="11660143" y="2106338"/>
                  <a:pt x="11727401" y="2343746"/>
                </a:cubicBezTo>
                <a:cubicBezTo>
                  <a:pt x="11794659" y="2581154"/>
                  <a:pt x="11703769" y="2859342"/>
                  <a:pt x="11727401" y="3035151"/>
                </a:cubicBezTo>
                <a:cubicBezTo>
                  <a:pt x="11751033" y="3210961"/>
                  <a:pt x="11677368" y="3569944"/>
                  <a:pt x="11727401" y="3726556"/>
                </a:cubicBezTo>
                <a:cubicBezTo>
                  <a:pt x="11777434" y="3883168"/>
                  <a:pt x="11692792" y="4050844"/>
                  <a:pt x="11727401" y="4207024"/>
                </a:cubicBezTo>
                <a:cubicBezTo>
                  <a:pt x="11762010" y="4363204"/>
                  <a:pt x="11707221" y="4740279"/>
                  <a:pt x="11727401" y="5273428"/>
                </a:cubicBezTo>
                <a:cubicBezTo>
                  <a:pt x="11653803" y="5275027"/>
                  <a:pt x="11597981" y="5257238"/>
                  <a:pt x="11492853" y="5273428"/>
                </a:cubicBezTo>
                <a:cubicBezTo>
                  <a:pt x="11387725" y="5289618"/>
                  <a:pt x="11346002" y="5270150"/>
                  <a:pt x="11258305" y="5273428"/>
                </a:cubicBezTo>
                <a:cubicBezTo>
                  <a:pt x="11170608" y="5276706"/>
                  <a:pt x="11015928" y="5229368"/>
                  <a:pt x="10789209" y="5273428"/>
                </a:cubicBezTo>
                <a:cubicBezTo>
                  <a:pt x="10562490" y="5317488"/>
                  <a:pt x="10318024" y="5258383"/>
                  <a:pt x="9968291" y="5273428"/>
                </a:cubicBezTo>
                <a:cubicBezTo>
                  <a:pt x="9618558" y="5288473"/>
                  <a:pt x="9403228" y="5263918"/>
                  <a:pt x="9147373" y="5273428"/>
                </a:cubicBezTo>
                <a:cubicBezTo>
                  <a:pt x="8891518" y="5282938"/>
                  <a:pt x="8823443" y="5224164"/>
                  <a:pt x="8678277" y="5273428"/>
                </a:cubicBezTo>
                <a:cubicBezTo>
                  <a:pt x="8533111" y="5322692"/>
                  <a:pt x="8523832" y="5261050"/>
                  <a:pt x="8443729" y="5273428"/>
                </a:cubicBezTo>
                <a:cubicBezTo>
                  <a:pt x="8363626" y="5285806"/>
                  <a:pt x="8053370" y="5249529"/>
                  <a:pt x="7740085" y="5273428"/>
                </a:cubicBezTo>
                <a:cubicBezTo>
                  <a:pt x="7426800" y="5297327"/>
                  <a:pt x="7576840" y="5248622"/>
                  <a:pt x="7505537" y="5273428"/>
                </a:cubicBezTo>
                <a:cubicBezTo>
                  <a:pt x="7434234" y="5298234"/>
                  <a:pt x="7184650" y="5229245"/>
                  <a:pt x="6919167" y="5273428"/>
                </a:cubicBezTo>
                <a:cubicBezTo>
                  <a:pt x="6653684" y="5317611"/>
                  <a:pt x="6667634" y="5221139"/>
                  <a:pt x="6450071" y="5273428"/>
                </a:cubicBezTo>
                <a:cubicBezTo>
                  <a:pt x="6232508" y="5325717"/>
                  <a:pt x="5992724" y="5212545"/>
                  <a:pt x="5863701" y="5273428"/>
                </a:cubicBezTo>
                <a:cubicBezTo>
                  <a:pt x="5734678" y="5334311"/>
                  <a:pt x="5526864" y="5225266"/>
                  <a:pt x="5394604" y="5273428"/>
                </a:cubicBezTo>
                <a:cubicBezTo>
                  <a:pt x="5262344" y="5321590"/>
                  <a:pt x="4806221" y="5184251"/>
                  <a:pt x="4573686" y="5273428"/>
                </a:cubicBezTo>
                <a:cubicBezTo>
                  <a:pt x="4341151" y="5362605"/>
                  <a:pt x="4333812" y="5255455"/>
                  <a:pt x="4104590" y="5273428"/>
                </a:cubicBezTo>
                <a:cubicBezTo>
                  <a:pt x="3875368" y="5291401"/>
                  <a:pt x="3840229" y="5258730"/>
                  <a:pt x="3635494" y="5273428"/>
                </a:cubicBezTo>
                <a:cubicBezTo>
                  <a:pt x="3430759" y="5288126"/>
                  <a:pt x="3228395" y="5261023"/>
                  <a:pt x="3049124" y="5273428"/>
                </a:cubicBezTo>
                <a:cubicBezTo>
                  <a:pt x="2869853" y="5285833"/>
                  <a:pt x="2698137" y="5227034"/>
                  <a:pt x="2462754" y="5273428"/>
                </a:cubicBezTo>
                <a:cubicBezTo>
                  <a:pt x="2227371" y="5319822"/>
                  <a:pt x="2181927" y="5262952"/>
                  <a:pt x="2110932" y="5273428"/>
                </a:cubicBezTo>
                <a:cubicBezTo>
                  <a:pt x="2039937" y="5283904"/>
                  <a:pt x="1843870" y="5249590"/>
                  <a:pt x="1759110" y="5273428"/>
                </a:cubicBezTo>
                <a:cubicBezTo>
                  <a:pt x="1674350" y="5297266"/>
                  <a:pt x="1181661" y="5258508"/>
                  <a:pt x="938192" y="5273428"/>
                </a:cubicBezTo>
                <a:cubicBezTo>
                  <a:pt x="694723" y="5288348"/>
                  <a:pt x="261479" y="5237485"/>
                  <a:pt x="0" y="5273428"/>
                </a:cubicBezTo>
                <a:cubicBezTo>
                  <a:pt x="-44524" y="5095962"/>
                  <a:pt x="33681" y="4977319"/>
                  <a:pt x="0" y="4845694"/>
                </a:cubicBezTo>
                <a:cubicBezTo>
                  <a:pt x="-33681" y="4714069"/>
                  <a:pt x="11384" y="4539287"/>
                  <a:pt x="0" y="4365227"/>
                </a:cubicBezTo>
                <a:cubicBezTo>
                  <a:pt x="-11384" y="4191167"/>
                  <a:pt x="14905" y="4117621"/>
                  <a:pt x="0" y="3937493"/>
                </a:cubicBezTo>
                <a:cubicBezTo>
                  <a:pt x="-14905" y="3757365"/>
                  <a:pt x="30387" y="3550870"/>
                  <a:pt x="0" y="3246088"/>
                </a:cubicBezTo>
                <a:cubicBezTo>
                  <a:pt x="-30387" y="2941306"/>
                  <a:pt x="25219" y="2873541"/>
                  <a:pt x="0" y="2554683"/>
                </a:cubicBezTo>
                <a:cubicBezTo>
                  <a:pt x="-25219" y="2235826"/>
                  <a:pt x="1667" y="2199024"/>
                  <a:pt x="0" y="2021481"/>
                </a:cubicBezTo>
                <a:cubicBezTo>
                  <a:pt x="-1667" y="1843938"/>
                  <a:pt x="30949" y="1694552"/>
                  <a:pt x="0" y="1541013"/>
                </a:cubicBezTo>
                <a:cubicBezTo>
                  <a:pt x="-30949" y="1387474"/>
                  <a:pt x="3050" y="1124616"/>
                  <a:pt x="0" y="1007811"/>
                </a:cubicBezTo>
                <a:cubicBezTo>
                  <a:pt x="-3050" y="891006"/>
                  <a:pt x="21261" y="729696"/>
                  <a:pt x="0" y="580077"/>
                </a:cubicBezTo>
                <a:cubicBezTo>
                  <a:pt x="-21261" y="430458"/>
                  <a:pt x="42069" y="287184"/>
                  <a:pt x="0" y="0"/>
                </a:cubicBezTo>
                <a:close/>
              </a:path>
              <a:path w="11727401" h="5273428" stroke="0" extrusionOk="0">
                <a:moveTo>
                  <a:pt x="0" y="0"/>
                </a:moveTo>
                <a:cubicBezTo>
                  <a:pt x="153346" y="-32038"/>
                  <a:pt x="262676" y="22712"/>
                  <a:pt x="469096" y="0"/>
                </a:cubicBezTo>
                <a:cubicBezTo>
                  <a:pt x="675516" y="-22712"/>
                  <a:pt x="941412" y="4120"/>
                  <a:pt x="1172740" y="0"/>
                </a:cubicBezTo>
                <a:cubicBezTo>
                  <a:pt x="1404068" y="-4120"/>
                  <a:pt x="1354283" y="18102"/>
                  <a:pt x="1407288" y="0"/>
                </a:cubicBezTo>
                <a:cubicBezTo>
                  <a:pt x="1460293" y="-18102"/>
                  <a:pt x="1610584" y="26200"/>
                  <a:pt x="1759110" y="0"/>
                </a:cubicBezTo>
                <a:cubicBezTo>
                  <a:pt x="1907636" y="-26200"/>
                  <a:pt x="2292389" y="1142"/>
                  <a:pt x="2580028" y="0"/>
                </a:cubicBezTo>
                <a:cubicBezTo>
                  <a:pt x="2867667" y="-1142"/>
                  <a:pt x="2970955" y="5680"/>
                  <a:pt x="3283672" y="0"/>
                </a:cubicBezTo>
                <a:cubicBezTo>
                  <a:pt x="3596389" y="-5680"/>
                  <a:pt x="3550780" y="9380"/>
                  <a:pt x="3752768" y="0"/>
                </a:cubicBezTo>
                <a:cubicBezTo>
                  <a:pt x="3954756" y="-9380"/>
                  <a:pt x="4220572" y="5647"/>
                  <a:pt x="4339138" y="0"/>
                </a:cubicBezTo>
                <a:cubicBezTo>
                  <a:pt x="4457704" y="-5647"/>
                  <a:pt x="4457757" y="20224"/>
                  <a:pt x="4573686" y="0"/>
                </a:cubicBezTo>
                <a:cubicBezTo>
                  <a:pt x="4689615" y="-20224"/>
                  <a:pt x="4921908" y="54260"/>
                  <a:pt x="5160056" y="0"/>
                </a:cubicBezTo>
                <a:cubicBezTo>
                  <a:pt x="5398204" y="-54260"/>
                  <a:pt x="5801292" y="83945"/>
                  <a:pt x="5980975" y="0"/>
                </a:cubicBezTo>
                <a:cubicBezTo>
                  <a:pt x="6160658" y="-83945"/>
                  <a:pt x="6270107" y="24726"/>
                  <a:pt x="6450071" y="0"/>
                </a:cubicBezTo>
                <a:cubicBezTo>
                  <a:pt x="6630035" y="-24726"/>
                  <a:pt x="7050985" y="67191"/>
                  <a:pt x="7270989" y="0"/>
                </a:cubicBezTo>
                <a:cubicBezTo>
                  <a:pt x="7490993" y="-67191"/>
                  <a:pt x="7445444" y="5034"/>
                  <a:pt x="7505537" y="0"/>
                </a:cubicBezTo>
                <a:cubicBezTo>
                  <a:pt x="7565630" y="-5034"/>
                  <a:pt x="7749276" y="34427"/>
                  <a:pt x="7857359" y="0"/>
                </a:cubicBezTo>
                <a:cubicBezTo>
                  <a:pt x="7965442" y="-34427"/>
                  <a:pt x="8487078" y="38329"/>
                  <a:pt x="8678277" y="0"/>
                </a:cubicBezTo>
                <a:cubicBezTo>
                  <a:pt x="8869476" y="-38329"/>
                  <a:pt x="9003393" y="21185"/>
                  <a:pt x="9147373" y="0"/>
                </a:cubicBezTo>
                <a:cubicBezTo>
                  <a:pt x="9291353" y="-21185"/>
                  <a:pt x="9360175" y="4679"/>
                  <a:pt x="9499195" y="0"/>
                </a:cubicBezTo>
                <a:cubicBezTo>
                  <a:pt x="9638215" y="-4679"/>
                  <a:pt x="10071613" y="88972"/>
                  <a:pt x="10320113" y="0"/>
                </a:cubicBezTo>
                <a:cubicBezTo>
                  <a:pt x="10568613" y="-88972"/>
                  <a:pt x="10570155" y="38239"/>
                  <a:pt x="10671935" y="0"/>
                </a:cubicBezTo>
                <a:cubicBezTo>
                  <a:pt x="10773715" y="-38239"/>
                  <a:pt x="11472146" y="9038"/>
                  <a:pt x="11727401" y="0"/>
                </a:cubicBezTo>
                <a:cubicBezTo>
                  <a:pt x="11778659" y="244225"/>
                  <a:pt x="11671510" y="443261"/>
                  <a:pt x="11727401" y="585936"/>
                </a:cubicBezTo>
                <a:cubicBezTo>
                  <a:pt x="11783292" y="728611"/>
                  <a:pt x="11652742" y="962257"/>
                  <a:pt x="11727401" y="1224607"/>
                </a:cubicBezTo>
                <a:cubicBezTo>
                  <a:pt x="11802060" y="1486957"/>
                  <a:pt x="11679116" y="1558541"/>
                  <a:pt x="11727401" y="1705075"/>
                </a:cubicBezTo>
                <a:cubicBezTo>
                  <a:pt x="11775686" y="1851609"/>
                  <a:pt x="11685300" y="1998917"/>
                  <a:pt x="11727401" y="2238277"/>
                </a:cubicBezTo>
                <a:cubicBezTo>
                  <a:pt x="11769502" y="2477637"/>
                  <a:pt x="11681084" y="2769218"/>
                  <a:pt x="11727401" y="2929682"/>
                </a:cubicBezTo>
                <a:cubicBezTo>
                  <a:pt x="11773718" y="3090146"/>
                  <a:pt x="11726423" y="3304011"/>
                  <a:pt x="11727401" y="3515619"/>
                </a:cubicBezTo>
                <a:cubicBezTo>
                  <a:pt x="11728379" y="3727227"/>
                  <a:pt x="11691168" y="3795493"/>
                  <a:pt x="11727401" y="3943352"/>
                </a:cubicBezTo>
                <a:cubicBezTo>
                  <a:pt x="11763634" y="4091211"/>
                  <a:pt x="11674254" y="4313945"/>
                  <a:pt x="11727401" y="4529289"/>
                </a:cubicBezTo>
                <a:cubicBezTo>
                  <a:pt x="11780548" y="4744633"/>
                  <a:pt x="11720774" y="5030938"/>
                  <a:pt x="11727401" y="5273428"/>
                </a:cubicBezTo>
                <a:cubicBezTo>
                  <a:pt x="11623562" y="5292096"/>
                  <a:pt x="11598880" y="5246468"/>
                  <a:pt x="11492853" y="5273428"/>
                </a:cubicBezTo>
                <a:cubicBezTo>
                  <a:pt x="11386826" y="5300388"/>
                  <a:pt x="11354660" y="5246276"/>
                  <a:pt x="11258305" y="5273428"/>
                </a:cubicBezTo>
                <a:cubicBezTo>
                  <a:pt x="11161950" y="5300580"/>
                  <a:pt x="11092333" y="5254156"/>
                  <a:pt x="11023757" y="5273428"/>
                </a:cubicBezTo>
                <a:cubicBezTo>
                  <a:pt x="10955181" y="5292700"/>
                  <a:pt x="10869627" y="5247509"/>
                  <a:pt x="10789209" y="5273428"/>
                </a:cubicBezTo>
                <a:cubicBezTo>
                  <a:pt x="10708791" y="5299347"/>
                  <a:pt x="10554775" y="5235306"/>
                  <a:pt x="10437387" y="5273428"/>
                </a:cubicBezTo>
                <a:cubicBezTo>
                  <a:pt x="10319999" y="5311550"/>
                  <a:pt x="10020807" y="5256567"/>
                  <a:pt x="9733743" y="5273428"/>
                </a:cubicBezTo>
                <a:cubicBezTo>
                  <a:pt x="9446679" y="5290289"/>
                  <a:pt x="9269364" y="5244213"/>
                  <a:pt x="8912825" y="5273428"/>
                </a:cubicBezTo>
                <a:cubicBezTo>
                  <a:pt x="8556286" y="5302643"/>
                  <a:pt x="8690644" y="5254231"/>
                  <a:pt x="8561003" y="5273428"/>
                </a:cubicBezTo>
                <a:cubicBezTo>
                  <a:pt x="8431362" y="5292625"/>
                  <a:pt x="8193277" y="5270781"/>
                  <a:pt x="8091907" y="5273428"/>
                </a:cubicBezTo>
                <a:cubicBezTo>
                  <a:pt x="7990537" y="5276075"/>
                  <a:pt x="7965850" y="5254886"/>
                  <a:pt x="7857359" y="5273428"/>
                </a:cubicBezTo>
                <a:cubicBezTo>
                  <a:pt x="7748868" y="5291970"/>
                  <a:pt x="7620307" y="5251360"/>
                  <a:pt x="7505537" y="5273428"/>
                </a:cubicBezTo>
                <a:cubicBezTo>
                  <a:pt x="7390767" y="5295496"/>
                  <a:pt x="6990001" y="5198431"/>
                  <a:pt x="6684619" y="5273428"/>
                </a:cubicBezTo>
                <a:cubicBezTo>
                  <a:pt x="6379237" y="5348425"/>
                  <a:pt x="6469170" y="5266041"/>
                  <a:pt x="6332797" y="5273428"/>
                </a:cubicBezTo>
                <a:cubicBezTo>
                  <a:pt x="6196424" y="5280815"/>
                  <a:pt x="5881580" y="5257699"/>
                  <a:pt x="5511878" y="5273428"/>
                </a:cubicBezTo>
                <a:cubicBezTo>
                  <a:pt x="5142176" y="5289157"/>
                  <a:pt x="5185376" y="5226594"/>
                  <a:pt x="5042782" y="5273428"/>
                </a:cubicBezTo>
                <a:cubicBezTo>
                  <a:pt x="4900188" y="5320262"/>
                  <a:pt x="4793191" y="5260420"/>
                  <a:pt x="4573686" y="5273428"/>
                </a:cubicBezTo>
                <a:cubicBezTo>
                  <a:pt x="4354181" y="5286436"/>
                  <a:pt x="4024013" y="5203669"/>
                  <a:pt x="3752768" y="5273428"/>
                </a:cubicBezTo>
                <a:cubicBezTo>
                  <a:pt x="3481523" y="5343187"/>
                  <a:pt x="3352130" y="5260176"/>
                  <a:pt x="3049124" y="5273428"/>
                </a:cubicBezTo>
                <a:cubicBezTo>
                  <a:pt x="2746118" y="5286680"/>
                  <a:pt x="2902777" y="5248849"/>
                  <a:pt x="2814576" y="5273428"/>
                </a:cubicBezTo>
                <a:cubicBezTo>
                  <a:pt x="2726375" y="5298007"/>
                  <a:pt x="2534335" y="5248004"/>
                  <a:pt x="2462754" y="5273428"/>
                </a:cubicBezTo>
                <a:cubicBezTo>
                  <a:pt x="2391173" y="5298852"/>
                  <a:pt x="2339441" y="5261617"/>
                  <a:pt x="2228206" y="5273428"/>
                </a:cubicBezTo>
                <a:cubicBezTo>
                  <a:pt x="2116971" y="5285239"/>
                  <a:pt x="1978517" y="5235668"/>
                  <a:pt x="1876384" y="5273428"/>
                </a:cubicBezTo>
                <a:cubicBezTo>
                  <a:pt x="1774251" y="5311188"/>
                  <a:pt x="1694718" y="5256208"/>
                  <a:pt x="1524562" y="5273428"/>
                </a:cubicBezTo>
                <a:cubicBezTo>
                  <a:pt x="1354406" y="5290648"/>
                  <a:pt x="1012647" y="5195080"/>
                  <a:pt x="820918" y="5273428"/>
                </a:cubicBezTo>
                <a:cubicBezTo>
                  <a:pt x="629189" y="5351776"/>
                  <a:pt x="286116" y="5183942"/>
                  <a:pt x="0" y="5273428"/>
                </a:cubicBezTo>
                <a:cubicBezTo>
                  <a:pt x="-42502" y="5046395"/>
                  <a:pt x="74447" y="4813217"/>
                  <a:pt x="0" y="4582023"/>
                </a:cubicBezTo>
                <a:cubicBezTo>
                  <a:pt x="-74447" y="4350830"/>
                  <a:pt x="45651" y="4238006"/>
                  <a:pt x="0" y="3996087"/>
                </a:cubicBezTo>
                <a:cubicBezTo>
                  <a:pt x="-45651" y="3754168"/>
                  <a:pt x="34287" y="3677740"/>
                  <a:pt x="0" y="3462884"/>
                </a:cubicBezTo>
                <a:cubicBezTo>
                  <a:pt x="-34287" y="3248028"/>
                  <a:pt x="59159" y="3085776"/>
                  <a:pt x="0" y="2876948"/>
                </a:cubicBezTo>
                <a:cubicBezTo>
                  <a:pt x="-59159" y="2668120"/>
                  <a:pt x="58800" y="2414289"/>
                  <a:pt x="0" y="2238277"/>
                </a:cubicBezTo>
                <a:cubicBezTo>
                  <a:pt x="-58800" y="2062265"/>
                  <a:pt x="4758" y="1858826"/>
                  <a:pt x="0" y="1705075"/>
                </a:cubicBezTo>
                <a:cubicBezTo>
                  <a:pt x="-4758" y="1551324"/>
                  <a:pt x="27066" y="1261815"/>
                  <a:pt x="0" y="1013670"/>
                </a:cubicBezTo>
                <a:cubicBezTo>
                  <a:pt x="-27066" y="765526"/>
                  <a:pt x="78508" y="360579"/>
                  <a:pt x="0" y="0"/>
                </a:cubicBezTo>
                <a:close/>
              </a:path>
            </a:pathLst>
          </a:custGeom>
          <a:solidFill>
            <a:schemeClr val="bg1"/>
          </a:solidFill>
          <a:ln>
            <a:noFill/>
            <a:extLst>
              <a:ext uri="{C807C97D-BFC1-408E-A445-0C87EB9F89A2}">
                <ask:lineSketchStyleProps xmlns:ask="http://schemas.microsoft.com/office/drawing/2018/sketchyshapes" sd="2391604096">
                  <ask:type>
                    <ask:lineSketchScribble/>
                  </ask:type>
                </ask:lineSketchStyleProps>
              </a:ext>
            </a:extLst>
          </a:ln>
          <a:effectLst/>
        </p:spPr>
        <p:txBody>
          <a:bodyPr/>
          <a:lstStyle/>
          <a:p>
            <a:endParaRPr lang="en-US" dirty="0"/>
          </a:p>
          <a:p>
            <a:endParaRPr lang="ar-EG" dirty="0"/>
          </a:p>
        </p:txBody>
      </p:sp>
      <p:sp>
        <p:nvSpPr>
          <p:cNvPr id="23" name="Arrow: Down 22">
            <a:extLst>
              <a:ext uri="{FF2B5EF4-FFF2-40B4-BE49-F238E27FC236}">
                <a16:creationId xmlns:a16="http://schemas.microsoft.com/office/drawing/2014/main" id="{7065FE82-8876-CD5A-9F3F-5FCFB85E86B2}"/>
              </a:ext>
            </a:extLst>
          </p:cNvPr>
          <p:cNvSpPr/>
          <p:nvPr/>
        </p:nvSpPr>
        <p:spPr>
          <a:xfrm rot="16566424">
            <a:off x="3659265" y="2654481"/>
            <a:ext cx="407538" cy="1143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dirty="0"/>
          </a:p>
        </p:txBody>
      </p:sp>
      <p:pic>
        <p:nvPicPr>
          <p:cNvPr id="9" name="Picture 8">
            <a:extLst>
              <a:ext uri="{FF2B5EF4-FFF2-40B4-BE49-F238E27FC236}">
                <a16:creationId xmlns:a16="http://schemas.microsoft.com/office/drawing/2014/main" id="{E4DE7E1D-72CC-31CC-6B6C-205A64F325E3}"/>
              </a:ext>
            </a:extLst>
          </p:cNvPr>
          <p:cNvPicPr>
            <a:picLocks noChangeAspect="1"/>
          </p:cNvPicPr>
          <p:nvPr/>
        </p:nvPicPr>
        <p:blipFill>
          <a:blip r:embed="rId2"/>
          <a:stretch>
            <a:fillRect/>
          </a:stretch>
        </p:blipFill>
        <p:spPr>
          <a:xfrm>
            <a:off x="4465188" y="2563567"/>
            <a:ext cx="7315200" cy="3086100"/>
          </a:xfrm>
          <a:prstGeom prst="rect">
            <a:avLst/>
          </a:prstGeom>
        </p:spPr>
      </p:pic>
      <p:pic>
        <p:nvPicPr>
          <p:cNvPr id="21" name="Picture 20">
            <a:extLst>
              <a:ext uri="{FF2B5EF4-FFF2-40B4-BE49-F238E27FC236}">
                <a16:creationId xmlns:a16="http://schemas.microsoft.com/office/drawing/2014/main" id="{9E15932C-EDE7-7EB3-4FEB-EE59FB6DCE87}"/>
              </a:ext>
            </a:extLst>
          </p:cNvPr>
          <p:cNvPicPr>
            <a:picLocks noChangeAspect="1"/>
          </p:cNvPicPr>
          <p:nvPr/>
        </p:nvPicPr>
        <p:blipFill>
          <a:blip r:embed="rId3"/>
          <a:stretch>
            <a:fillRect/>
          </a:stretch>
        </p:blipFill>
        <p:spPr>
          <a:xfrm rot="480391">
            <a:off x="7676286" y="1740570"/>
            <a:ext cx="684046" cy="908383"/>
          </a:xfrm>
          <a:prstGeom prst="rect">
            <a:avLst/>
          </a:prstGeom>
        </p:spPr>
      </p:pic>
      <p:pic>
        <p:nvPicPr>
          <p:cNvPr id="26" name="Picture 25">
            <a:extLst>
              <a:ext uri="{FF2B5EF4-FFF2-40B4-BE49-F238E27FC236}">
                <a16:creationId xmlns:a16="http://schemas.microsoft.com/office/drawing/2014/main" id="{738DE1BB-4943-6E3D-FBA5-D01FC37D755D}"/>
              </a:ext>
            </a:extLst>
          </p:cNvPr>
          <p:cNvPicPr>
            <a:picLocks noChangeAspect="1"/>
          </p:cNvPicPr>
          <p:nvPr/>
        </p:nvPicPr>
        <p:blipFill>
          <a:blip r:embed="rId4"/>
          <a:stretch>
            <a:fillRect/>
          </a:stretch>
        </p:blipFill>
        <p:spPr>
          <a:xfrm>
            <a:off x="7519869" y="1403602"/>
            <a:ext cx="1475360" cy="792549"/>
          </a:xfrm>
          <a:prstGeom prst="rect">
            <a:avLst/>
          </a:prstGeom>
        </p:spPr>
      </p:pic>
      <p:pic>
        <p:nvPicPr>
          <p:cNvPr id="28" name="Picture 27">
            <a:extLst>
              <a:ext uri="{FF2B5EF4-FFF2-40B4-BE49-F238E27FC236}">
                <a16:creationId xmlns:a16="http://schemas.microsoft.com/office/drawing/2014/main" id="{B2EC5037-EAD0-CB66-80EA-2CD870136803}"/>
              </a:ext>
            </a:extLst>
          </p:cNvPr>
          <p:cNvPicPr>
            <a:picLocks noChangeAspect="1"/>
          </p:cNvPicPr>
          <p:nvPr/>
        </p:nvPicPr>
        <p:blipFill>
          <a:blip r:embed="rId5"/>
          <a:stretch>
            <a:fillRect/>
          </a:stretch>
        </p:blipFill>
        <p:spPr>
          <a:xfrm>
            <a:off x="6016621" y="1596326"/>
            <a:ext cx="804840" cy="1177993"/>
          </a:xfrm>
          <a:prstGeom prst="rect">
            <a:avLst/>
          </a:prstGeom>
        </p:spPr>
      </p:pic>
      <p:pic>
        <p:nvPicPr>
          <p:cNvPr id="29" name="Picture 28">
            <a:extLst>
              <a:ext uri="{FF2B5EF4-FFF2-40B4-BE49-F238E27FC236}">
                <a16:creationId xmlns:a16="http://schemas.microsoft.com/office/drawing/2014/main" id="{F50E829A-604C-B3B1-621D-AFD4765C905B}"/>
              </a:ext>
            </a:extLst>
          </p:cNvPr>
          <p:cNvPicPr>
            <a:picLocks noChangeAspect="1"/>
          </p:cNvPicPr>
          <p:nvPr/>
        </p:nvPicPr>
        <p:blipFill>
          <a:blip r:embed="rId6"/>
          <a:stretch>
            <a:fillRect/>
          </a:stretch>
        </p:blipFill>
        <p:spPr>
          <a:xfrm>
            <a:off x="5883926" y="1449452"/>
            <a:ext cx="1237595" cy="798645"/>
          </a:xfrm>
          <a:prstGeom prst="rect">
            <a:avLst/>
          </a:prstGeom>
        </p:spPr>
      </p:pic>
      <p:pic>
        <p:nvPicPr>
          <p:cNvPr id="30" name="Picture 29">
            <a:extLst>
              <a:ext uri="{FF2B5EF4-FFF2-40B4-BE49-F238E27FC236}">
                <a16:creationId xmlns:a16="http://schemas.microsoft.com/office/drawing/2014/main" id="{AE7250F9-851A-9199-8C91-B3711B7071CE}"/>
              </a:ext>
            </a:extLst>
          </p:cNvPr>
          <p:cNvPicPr>
            <a:picLocks noChangeAspect="1"/>
          </p:cNvPicPr>
          <p:nvPr/>
        </p:nvPicPr>
        <p:blipFill>
          <a:blip r:embed="rId7"/>
          <a:stretch>
            <a:fillRect/>
          </a:stretch>
        </p:blipFill>
        <p:spPr>
          <a:xfrm rot="17968228">
            <a:off x="4395104" y="2050500"/>
            <a:ext cx="747430" cy="1570926"/>
          </a:xfrm>
          <a:prstGeom prst="rect">
            <a:avLst/>
          </a:prstGeom>
        </p:spPr>
      </p:pic>
      <p:pic>
        <p:nvPicPr>
          <p:cNvPr id="31" name="Picture 30">
            <a:extLst>
              <a:ext uri="{FF2B5EF4-FFF2-40B4-BE49-F238E27FC236}">
                <a16:creationId xmlns:a16="http://schemas.microsoft.com/office/drawing/2014/main" id="{1463DA69-31D1-372A-0D87-62B8930904E0}"/>
              </a:ext>
            </a:extLst>
          </p:cNvPr>
          <p:cNvPicPr>
            <a:picLocks noChangeAspect="1"/>
          </p:cNvPicPr>
          <p:nvPr/>
        </p:nvPicPr>
        <p:blipFill>
          <a:blip r:embed="rId8"/>
          <a:stretch>
            <a:fillRect/>
          </a:stretch>
        </p:blipFill>
        <p:spPr>
          <a:xfrm>
            <a:off x="2675978" y="1804987"/>
            <a:ext cx="2810500" cy="798645"/>
          </a:xfrm>
          <a:prstGeom prst="rect">
            <a:avLst/>
          </a:prstGeom>
        </p:spPr>
      </p:pic>
      <p:pic>
        <p:nvPicPr>
          <p:cNvPr id="32" name="Picture 31">
            <a:extLst>
              <a:ext uri="{FF2B5EF4-FFF2-40B4-BE49-F238E27FC236}">
                <a16:creationId xmlns:a16="http://schemas.microsoft.com/office/drawing/2014/main" id="{C93F840F-6601-BA8B-03D6-51ED0250731A}"/>
              </a:ext>
            </a:extLst>
          </p:cNvPr>
          <p:cNvPicPr>
            <a:picLocks noChangeAspect="1"/>
          </p:cNvPicPr>
          <p:nvPr/>
        </p:nvPicPr>
        <p:blipFill>
          <a:blip r:embed="rId9"/>
          <a:stretch>
            <a:fillRect/>
          </a:stretch>
        </p:blipFill>
        <p:spPr>
          <a:xfrm>
            <a:off x="9785628" y="1745134"/>
            <a:ext cx="804742" cy="1005927"/>
          </a:xfrm>
          <a:prstGeom prst="rect">
            <a:avLst/>
          </a:prstGeom>
        </p:spPr>
      </p:pic>
      <p:pic>
        <p:nvPicPr>
          <p:cNvPr id="33" name="Picture 32">
            <a:extLst>
              <a:ext uri="{FF2B5EF4-FFF2-40B4-BE49-F238E27FC236}">
                <a16:creationId xmlns:a16="http://schemas.microsoft.com/office/drawing/2014/main" id="{5ABA2E29-410F-4DE0-037E-06D7AD5543F7}"/>
              </a:ext>
            </a:extLst>
          </p:cNvPr>
          <p:cNvPicPr>
            <a:picLocks noChangeAspect="1"/>
          </p:cNvPicPr>
          <p:nvPr/>
        </p:nvPicPr>
        <p:blipFill>
          <a:blip r:embed="rId10"/>
          <a:stretch>
            <a:fillRect/>
          </a:stretch>
        </p:blipFill>
        <p:spPr>
          <a:xfrm>
            <a:off x="9347383" y="1386678"/>
            <a:ext cx="2152075" cy="798645"/>
          </a:xfrm>
          <a:prstGeom prst="rect">
            <a:avLst/>
          </a:prstGeom>
        </p:spPr>
      </p:pic>
      <p:pic>
        <p:nvPicPr>
          <p:cNvPr id="2" name="Picture 1">
            <a:extLst>
              <a:ext uri="{FF2B5EF4-FFF2-40B4-BE49-F238E27FC236}">
                <a16:creationId xmlns:a16="http://schemas.microsoft.com/office/drawing/2014/main" id="{E4726F14-2F37-A269-83B2-5A02C9C7EB17}"/>
              </a:ext>
            </a:extLst>
          </p:cNvPr>
          <p:cNvPicPr>
            <a:picLocks noChangeAspect="1"/>
          </p:cNvPicPr>
          <p:nvPr/>
        </p:nvPicPr>
        <p:blipFill>
          <a:blip r:embed="rId11"/>
          <a:stretch>
            <a:fillRect/>
          </a:stretch>
        </p:blipFill>
        <p:spPr>
          <a:xfrm>
            <a:off x="222621" y="3781993"/>
            <a:ext cx="4244769" cy="2048799"/>
          </a:xfrm>
          <a:prstGeom prst="rect">
            <a:avLst/>
          </a:prstGeom>
          <a:ln>
            <a:noFill/>
          </a:ln>
        </p:spPr>
      </p:pic>
      <p:pic>
        <p:nvPicPr>
          <p:cNvPr id="3" name="Picture 2">
            <a:extLst>
              <a:ext uri="{FF2B5EF4-FFF2-40B4-BE49-F238E27FC236}">
                <a16:creationId xmlns:a16="http://schemas.microsoft.com/office/drawing/2014/main" id="{BC4D0FE4-EE1F-DD21-F742-B63529B23DCB}"/>
              </a:ext>
            </a:extLst>
          </p:cNvPr>
          <p:cNvPicPr>
            <a:picLocks noChangeAspect="1"/>
          </p:cNvPicPr>
          <p:nvPr/>
        </p:nvPicPr>
        <p:blipFill>
          <a:blip r:embed="rId12"/>
          <a:stretch>
            <a:fillRect/>
          </a:stretch>
        </p:blipFill>
        <p:spPr>
          <a:xfrm>
            <a:off x="1847465" y="2378926"/>
            <a:ext cx="1749704" cy="1627773"/>
          </a:xfrm>
          <a:prstGeom prst="rect">
            <a:avLst/>
          </a:prstGeom>
        </p:spPr>
      </p:pic>
    </p:spTree>
    <p:extLst>
      <p:ext uri="{BB962C8B-B14F-4D97-AF65-F5344CB8AC3E}">
        <p14:creationId xmlns:p14="http://schemas.microsoft.com/office/powerpoint/2010/main" val="5577855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C79A4A-3D72-1A82-4EC9-82DD6424907C}"/>
              </a:ext>
            </a:extLst>
          </p:cNvPr>
          <p:cNvPicPr>
            <a:picLocks noChangeAspect="1"/>
          </p:cNvPicPr>
          <p:nvPr/>
        </p:nvPicPr>
        <p:blipFill>
          <a:blip r:embed="rId2"/>
          <a:stretch>
            <a:fillRect/>
          </a:stretch>
        </p:blipFill>
        <p:spPr>
          <a:xfrm>
            <a:off x="487209" y="1154007"/>
            <a:ext cx="4280100" cy="130066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Picture 4">
            <a:extLst>
              <a:ext uri="{FF2B5EF4-FFF2-40B4-BE49-F238E27FC236}">
                <a16:creationId xmlns:a16="http://schemas.microsoft.com/office/drawing/2014/main" id="{BA05F9BE-DB89-2D6B-1250-66DF39694371}"/>
              </a:ext>
            </a:extLst>
          </p:cNvPr>
          <p:cNvPicPr>
            <a:picLocks noChangeAspect="1"/>
          </p:cNvPicPr>
          <p:nvPr/>
        </p:nvPicPr>
        <p:blipFill>
          <a:blip r:embed="rId3"/>
          <a:stretch>
            <a:fillRect/>
          </a:stretch>
        </p:blipFill>
        <p:spPr>
          <a:xfrm>
            <a:off x="487209" y="4355473"/>
            <a:ext cx="4280100" cy="139637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Picture 6">
            <a:extLst>
              <a:ext uri="{FF2B5EF4-FFF2-40B4-BE49-F238E27FC236}">
                <a16:creationId xmlns:a16="http://schemas.microsoft.com/office/drawing/2014/main" id="{ACBE6111-F634-C681-CBEE-195970A0BD89}"/>
              </a:ext>
            </a:extLst>
          </p:cNvPr>
          <p:cNvPicPr>
            <a:picLocks noChangeAspect="1"/>
          </p:cNvPicPr>
          <p:nvPr/>
        </p:nvPicPr>
        <p:blipFill>
          <a:blip r:embed="rId4"/>
          <a:stretch>
            <a:fillRect/>
          </a:stretch>
        </p:blipFill>
        <p:spPr>
          <a:xfrm>
            <a:off x="6057955" y="3901135"/>
            <a:ext cx="5514191" cy="2305050"/>
          </a:xfrm>
          <a:prstGeom prst="rect">
            <a:avLst/>
          </a:prstGeom>
          <a:ln>
            <a:solidFill>
              <a:schemeClr val="tx1"/>
            </a:solidFill>
          </a:ln>
          <a:effectLst/>
        </p:spPr>
      </p:pic>
      <p:pic>
        <p:nvPicPr>
          <p:cNvPr id="9" name="Picture 8">
            <a:extLst>
              <a:ext uri="{FF2B5EF4-FFF2-40B4-BE49-F238E27FC236}">
                <a16:creationId xmlns:a16="http://schemas.microsoft.com/office/drawing/2014/main" id="{5F690F4E-EFED-D9F4-BB4C-350F22181E52}"/>
              </a:ext>
            </a:extLst>
          </p:cNvPr>
          <p:cNvPicPr>
            <a:picLocks noChangeAspect="1"/>
          </p:cNvPicPr>
          <p:nvPr/>
        </p:nvPicPr>
        <p:blipFill>
          <a:blip r:embed="rId5"/>
          <a:stretch>
            <a:fillRect/>
          </a:stretch>
        </p:blipFill>
        <p:spPr>
          <a:xfrm>
            <a:off x="6057956" y="651816"/>
            <a:ext cx="5514190" cy="2305050"/>
          </a:xfrm>
          <a:prstGeom prst="rect">
            <a:avLst/>
          </a:prstGeom>
          <a:solidFill>
            <a:schemeClr val="bg1"/>
          </a:solidFill>
          <a:effectLst/>
        </p:spPr>
      </p:pic>
      <p:sp>
        <p:nvSpPr>
          <p:cNvPr id="11" name="TextBox 10">
            <a:extLst>
              <a:ext uri="{FF2B5EF4-FFF2-40B4-BE49-F238E27FC236}">
                <a16:creationId xmlns:a16="http://schemas.microsoft.com/office/drawing/2014/main" id="{30A6C8CE-7CA6-C99B-BE97-66D431239758}"/>
              </a:ext>
            </a:extLst>
          </p:cNvPr>
          <p:cNvSpPr txBox="1"/>
          <p:nvPr/>
        </p:nvSpPr>
        <p:spPr>
          <a:xfrm>
            <a:off x="257452" y="275208"/>
            <a:ext cx="3773010" cy="369332"/>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1">
            <a:spAutoFit/>
          </a:bodyPr>
          <a:lstStyle/>
          <a:p>
            <a:pPr marL="285750" indent="-285750">
              <a:buFont typeface="Arial" panose="020B0604020202020204" pitchFamily="34" charset="0"/>
              <a:buChar char="•"/>
            </a:pPr>
            <a:r>
              <a:rPr lang="en-US" dirty="0"/>
              <a:t>R2 routing table</a:t>
            </a:r>
            <a:endParaRPr lang="ar-EG" dirty="0"/>
          </a:p>
        </p:txBody>
      </p:sp>
      <p:sp>
        <p:nvSpPr>
          <p:cNvPr id="12" name="TextBox 11">
            <a:extLst>
              <a:ext uri="{FF2B5EF4-FFF2-40B4-BE49-F238E27FC236}">
                <a16:creationId xmlns:a16="http://schemas.microsoft.com/office/drawing/2014/main" id="{7B62C6A8-671E-4C4E-4F48-E00DEEBFDF53}"/>
              </a:ext>
            </a:extLst>
          </p:cNvPr>
          <p:cNvSpPr txBox="1"/>
          <p:nvPr/>
        </p:nvSpPr>
        <p:spPr>
          <a:xfrm>
            <a:off x="257451" y="3275860"/>
            <a:ext cx="3773009" cy="36933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wrap="square" rtlCol="1">
            <a:spAutoFit/>
          </a:bodyPr>
          <a:lstStyle/>
          <a:p>
            <a:pPr marL="285750" indent="-285750">
              <a:buFont typeface="Arial" panose="020B0604020202020204" pitchFamily="34" charset="0"/>
              <a:buChar char="•"/>
            </a:pPr>
            <a:r>
              <a:rPr lang="en-US" dirty="0"/>
              <a:t>R3 routing table</a:t>
            </a:r>
            <a:endParaRPr lang="ar-EG" dirty="0"/>
          </a:p>
        </p:txBody>
      </p:sp>
    </p:spTree>
    <p:extLst>
      <p:ext uri="{BB962C8B-B14F-4D97-AF65-F5344CB8AC3E}">
        <p14:creationId xmlns:p14="http://schemas.microsoft.com/office/powerpoint/2010/main" val="3456959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35BF70-8B4D-2236-F90D-7E8A0C314B17}"/>
              </a:ext>
            </a:extLst>
          </p:cNvPr>
          <p:cNvSpPr>
            <a:spLocks noGrp="1"/>
          </p:cNvSpPr>
          <p:nvPr>
            <p:ph type="ctrTitle"/>
          </p:nvPr>
        </p:nvSpPr>
        <p:spPr>
          <a:xfrm>
            <a:off x="1289304" y="3220872"/>
            <a:ext cx="8921672" cy="1921433"/>
          </a:xfrm>
        </p:spPr>
        <p:txBody>
          <a:bodyPr anchor="b">
            <a:normAutofit/>
          </a:bodyPr>
          <a:lstStyle/>
          <a:p>
            <a:pPr algn="l"/>
            <a:r>
              <a:rPr lang="en-US" sz="8000"/>
              <a:t>Introduction</a:t>
            </a:r>
          </a:p>
        </p:txBody>
      </p:sp>
      <p:pic>
        <p:nvPicPr>
          <p:cNvPr id="13" name="Picture 12" descr="Diagram&#10;&#10;Description automatically generated">
            <a:extLst>
              <a:ext uri="{FF2B5EF4-FFF2-40B4-BE49-F238E27FC236}">
                <a16:creationId xmlns:a16="http://schemas.microsoft.com/office/drawing/2014/main" id="{14A4DE6B-8627-CD5D-C5C6-4B4CB9848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251" y="1190747"/>
            <a:ext cx="2022635" cy="1828800"/>
          </a:xfrm>
          <a:prstGeom prst="rect">
            <a:avLst/>
          </a:prstGeom>
        </p:spPr>
      </p:pic>
      <p:pic>
        <p:nvPicPr>
          <p:cNvPr id="7" name="Picture 6" descr="A picture containing text, light&#10;&#10;Description automatically generated">
            <a:extLst>
              <a:ext uri="{FF2B5EF4-FFF2-40B4-BE49-F238E27FC236}">
                <a16:creationId xmlns:a16="http://schemas.microsoft.com/office/drawing/2014/main" id="{46865A12-F5B0-7EF4-1FBC-6B59CAE38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271" y="1190747"/>
            <a:ext cx="2143125" cy="1828800"/>
          </a:xfrm>
          <a:prstGeom prst="rect">
            <a:avLst/>
          </a:prstGeom>
        </p:spPr>
      </p:pic>
      <p:pic>
        <p:nvPicPr>
          <p:cNvPr id="9" name="Picture 8" descr="A picture containing worktable&#10;&#10;Description automatically generated">
            <a:extLst>
              <a:ext uri="{FF2B5EF4-FFF2-40B4-BE49-F238E27FC236}">
                <a16:creationId xmlns:a16="http://schemas.microsoft.com/office/drawing/2014/main" id="{C2B49B0E-38FB-3C7E-6374-AF7D3E441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8504" y="1190747"/>
            <a:ext cx="2295525" cy="1828800"/>
          </a:xfrm>
          <a:prstGeom prst="rect">
            <a:avLst/>
          </a:prstGeom>
        </p:spPr>
      </p:pic>
    </p:spTree>
    <p:extLst>
      <p:ext uri="{BB962C8B-B14F-4D97-AF65-F5344CB8AC3E}">
        <p14:creationId xmlns:p14="http://schemas.microsoft.com/office/powerpoint/2010/main" val="146142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E2F3-8DC0-2D48-9235-E39DE72BCB7A}"/>
              </a:ext>
            </a:extLst>
          </p:cNvPr>
          <p:cNvSpPr>
            <a:spLocks noGrp="1"/>
          </p:cNvSpPr>
          <p:nvPr>
            <p:ph type="title"/>
          </p:nvPr>
        </p:nvSpPr>
        <p:spPr>
          <a:xfrm>
            <a:off x="836680" y="361950"/>
            <a:ext cx="6002110" cy="1495425"/>
          </a:xfrm>
        </p:spPr>
        <p:txBody>
          <a:bodyPr>
            <a:normAutofit/>
          </a:bodyPr>
          <a:lstStyle/>
          <a:p>
            <a:r>
              <a:rPr lang="en-US" sz="4000" dirty="0"/>
              <a:t>Network Device Planes</a:t>
            </a:r>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6333E0A2-D058-C37B-45B0-A66958F2EB5B}"/>
                  </a:ext>
                </a:extLst>
              </p14:cNvPr>
              <p14:cNvContentPartPr/>
              <p14:nvPr/>
            </p14:nvContentPartPr>
            <p14:xfrm>
              <a:off x="5135797" y="609506"/>
              <a:ext cx="1943640" cy="861480"/>
            </p14:xfrm>
          </p:contentPart>
        </mc:Choice>
        <mc:Fallback xmlns="">
          <p:pic>
            <p:nvPicPr>
              <p:cNvPr id="18" name="Ink 17">
                <a:extLst>
                  <a:ext uri="{FF2B5EF4-FFF2-40B4-BE49-F238E27FC236}">
                    <a16:creationId xmlns:a16="http://schemas.microsoft.com/office/drawing/2014/main" id="{6333E0A2-D058-C37B-45B0-A66958F2EB5B}"/>
                  </a:ext>
                </a:extLst>
              </p:cNvPr>
              <p:cNvPicPr/>
              <p:nvPr/>
            </p:nvPicPr>
            <p:blipFill>
              <a:blip r:embed="rId3"/>
              <a:stretch>
                <a:fillRect/>
              </a:stretch>
            </p:blipFill>
            <p:spPr>
              <a:xfrm>
                <a:off x="5064157" y="465506"/>
                <a:ext cx="2087280" cy="114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D987FA3E-4F73-A305-6D08-44358E9AA98A}"/>
                  </a:ext>
                </a:extLst>
              </p14:cNvPr>
              <p14:cNvContentPartPr/>
              <p14:nvPr/>
            </p14:nvContentPartPr>
            <p14:xfrm>
              <a:off x="3957517" y="608066"/>
              <a:ext cx="2204280" cy="678960"/>
            </p14:xfrm>
          </p:contentPart>
        </mc:Choice>
        <mc:Fallback xmlns="">
          <p:pic>
            <p:nvPicPr>
              <p:cNvPr id="19" name="Ink 18">
                <a:extLst>
                  <a:ext uri="{FF2B5EF4-FFF2-40B4-BE49-F238E27FC236}">
                    <a16:creationId xmlns:a16="http://schemas.microsoft.com/office/drawing/2014/main" id="{D987FA3E-4F73-A305-6D08-44358E9AA98A}"/>
                  </a:ext>
                </a:extLst>
              </p:cNvPr>
              <p:cNvPicPr/>
              <p:nvPr/>
            </p:nvPicPr>
            <p:blipFill>
              <a:blip r:embed="rId5"/>
              <a:stretch>
                <a:fillRect/>
              </a:stretch>
            </p:blipFill>
            <p:spPr>
              <a:xfrm>
                <a:off x="3885877" y="464066"/>
                <a:ext cx="234792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07C0280D-045B-DB3B-A2E4-347B73E357C0}"/>
                  </a:ext>
                </a:extLst>
              </p14:cNvPr>
              <p14:cNvContentPartPr/>
              <p14:nvPr/>
            </p14:nvContentPartPr>
            <p14:xfrm>
              <a:off x="2120077" y="1457306"/>
              <a:ext cx="804600" cy="3138480"/>
            </p14:xfrm>
          </p:contentPart>
        </mc:Choice>
        <mc:Fallback xmlns="">
          <p:pic>
            <p:nvPicPr>
              <p:cNvPr id="20" name="Ink 19">
                <a:extLst>
                  <a:ext uri="{FF2B5EF4-FFF2-40B4-BE49-F238E27FC236}">
                    <a16:creationId xmlns:a16="http://schemas.microsoft.com/office/drawing/2014/main" id="{07C0280D-045B-DB3B-A2E4-347B73E357C0}"/>
                  </a:ext>
                </a:extLst>
              </p:cNvPr>
              <p:cNvPicPr/>
              <p:nvPr/>
            </p:nvPicPr>
            <p:blipFill>
              <a:blip r:embed="rId7"/>
              <a:stretch>
                <a:fillRect/>
              </a:stretch>
            </p:blipFill>
            <p:spPr>
              <a:xfrm>
                <a:off x="2048437" y="1313666"/>
                <a:ext cx="948240" cy="342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917FDAA4-7CD7-9D3B-6C36-2B85493B6556}"/>
                  </a:ext>
                </a:extLst>
              </p14:cNvPr>
              <p14:cNvContentPartPr/>
              <p14:nvPr/>
            </p14:nvContentPartPr>
            <p14:xfrm>
              <a:off x="2941597" y="4650866"/>
              <a:ext cx="360" cy="360"/>
            </p14:xfrm>
          </p:contentPart>
        </mc:Choice>
        <mc:Fallback xmlns="">
          <p:pic>
            <p:nvPicPr>
              <p:cNvPr id="21" name="Ink 20">
                <a:extLst>
                  <a:ext uri="{FF2B5EF4-FFF2-40B4-BE49-F238E27FC236}">
                    <a16:creationId xmlns:a16="http://schemas.microsoft.com/office/drawing/2014/main" id="{917FDAA4-7CD7-9D3B-6C36-2B85493B6556}"/>
                  </a:ext>
                </a:extLst>
              </p:cNvPr>
              <p:cNvPicPr/>
              <p:nvPr/>
            </p:nvPicPr>
            <p:blipFill>
              <a:blip r:embed="rId9"/>
              <a:stretch>
                <a:fillRect/>
              </a:stretch>
            </p:blipFill>
            <p:spPr>
              <a:xfrm>
                <a:off x="2869597" y="4507226"/>
                <a:ext cx="144000" cy="288000"/>
              </a:xfrm>
              <a:prstGeom prst="rect">
                <a:avLst/>
              </a:prstGeom>
            </p:spPr>
          </p:pic>
        </mc:Fallback>
      </mc:AlternateContent>
      <p:grpSp>
        <p:nvGrpSpPr>
          <p:cNvPr id="84" name="Group 83">
            <a:extLst>
              <a:ext uri="{FF2B5EF4-FFF2-40B4-BE49-F238E27FC236}">
                <a16:creationId xmlns:a16="http://schemas.microsoft.com/office/drawing/2014/main" id="{FA90EDBA-F4B4-5CCA-FD31-8DADE1441DF4}"/>
              </a:ext>
            </a:extLst>
          </p:cNvPr>
          <p:cNvGrpSpPr/>
          <p:nvPr/>
        </p:nvGrpSpPr>
        <p:grpSpPr>
          <a:xfrm>
            <a:off x="7298482" y="947546"/>
            <a:ext cx="4890469" cy="5359791"/>
            <a:chOff x="7354837" y="947546"/>
            <a:chExt cx="4890469" cy="5359791"/>
          </a:xfrm>
        </p:grpSpPr>
        <p:pic>
          <p:nvPicPr>
            <p:cNvPr id="6" name="Picture 5">
              <a:extLst>
                <a:ext uri="{FF2B5EF4-FFF2-40B4-BE49-F238E27FC236}">
                  <a16:creationId xmlns:a16="http://schemas.microsoft.com/office/drawing/2014/main" id="{213B5A34-341B-945A-F68C-5DF8A204B26A}"/>
                </a:ext>
              </a:extLst>
            </p:cNvPr>
            <p:cNvPicPr>
              <a:picLocks noChangeAspect="1"/>
            </p:cNvPicPr>
            <p:nvPr/>
          </p:nvPicPr>
          <p:blipFill rotWithShape="1">
            <a:blip r:embed="rId10"/>
            <a:srcRect r="867" b="-2"/>
            <a:stretch/>
          </p:blipFill>
          <p:spPr>
            <a:xfrm>
              <a:off x="7368506" y="947546"/>
              <a:ext cx="4876800" cy="5359791"/>
            </a:xfrm>
            <a:prstGeom prst="rect">
              <a:avLst/>
            </a:prstGeom>
            <a:effectLst/>
          </p:spPr>
        </p:pic>
        <p:grpSp>
          <p:nvGrpSpPr>
            <p:cNvPr id="83" name="Group 82">
              <a:extLst>
                <a:ext uri="{FF2B5EF4-FFF2-40B4-BE49-F238E27FC236}">
                  <a16:creationId xmlns:a16="http://schemas.microsoft.com/office/drawing/2014/main" id="{724BA6F8-C9E9-B025-FE12-6A70C1C60CA4}"/>
                </a:ext>
              </a:extLst>
            </p:cNvPr>
            <p:cNvGrpSpPr/>
            <p:nvPr/>
          </p:nvGrpSpPr>
          <p:grpSpPr>
            <a:xfrm>
              <a:off x="7354837" y="1039706"/>
              <a:ext cx="2676600" cy="4952880"/>
              <a:chOff x="7354837" y="1039706"/>
              <a:chExt cx="2676600" cy="4952880"/>
            </a:xfrm>
          </p:grpSpPr>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C6B89AB0-4A1E-EB85-855C-637F3AB38321}"/>
                      </a:ext>
                    </a:extLst>
                  </p14:cNvPr>
                  <p14:cNvContentPartPr/>
                  <p14:nvPr/>
                </p14:nvContentPartPr>
                <p14:xfrm>
                  <a:off x="7356997" y="2674826"/>
                  <a:ext cx="183240" cy="140040"/>
                </p14:xfrm>
              </p:contentPart>
            </mc:Choice>
            <mc:Fallback xmlns="">
              <p:pic>
                <p:nvPicPr>
                  <p:cNvPr id="9" name="Ink 8">
                    <a:extLst>
                      <a:ext uri="{FF2B5EF4-FFF2-40B4-BE49-F238E27FC236}">
                        <a16:creationId xmlns:a16="http://schemas.microsoft.com/office/drawing/2014/main" id="{C6B89AB0-4A1E-EB85-855C-637F3AB38321}"/>
                      </a:ext>
                    </a:extLst>
                  </p:cNvPr>
                  <p:cNvPicPr/>
                  <p:nvPr/>
                </p:nvPicPr>
                <p:blipFill>
                  <a:blip r:embed="rId12"/>
                  <a:stretch>
                    <a:fillRect/>
                  </a:stretch>
                </p:blipFill>
                <p:spPr>
                  <a:xfrm>
                    <a:off x="7285357" y="2530826"/>
                    <a:ext cx="32688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94D70BF-158F-FA3B-CAC2-CFF27061F6C8}"/>
                      </a:ext>
                    </a:extLst>
                  </p14:cNvPr>
                  <p14:cNvContentPartPr/>
                  <p14:nvPr/>
                </p14:nvContentPartPr>
                <p14:xfrm>
                  <a:off x="7420717" y="2822426"/>
                  <a:ext cx="360" cy="360"/>
                </p14:xfrm>
              </p:contentPart>
            </mc:Choice>
            <mc:Fallback xmlns="">
              <p:pic>
                <p:nvPicPr>
                  <p:cNvPr id="10" name="Ink 9">
                    <a:extLst>
                      <a:ext uri="{FF2B5EF4-FFF2-40B4-BE49-F238E27FC236}">
                        <a16:creationId xmlns:a16="http://schemas.microsoft.com/office/drawing/2014/main" id="{B94D70BF-158F-FA3B-CAC2-CFF27061F6C8}"/>
                      </a:ext>
                    </a:extLst>
                  </p:cNvPr>
                  <p:cNvPicPr/>
                  <p:nvPr/>
                </p:nvPicPr>
                <p:blipFill>
                  <a:blip r:embed="rId9"/>
                  <a:stretch>
                    <a:fillRect/>
                  </a:stretch>
                </p:blipFill>
                <p:spPr>
                  <a:xfrm>
                    <a:off x="7349077" y="267842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AD54DC4-C1B0-B294-10B9-E7555E282D42}"/>
                      </a:ext>
                    </a:extLst>
                  </p14:cNvPr>
                  <p14:cNvContentPartPr/>
                  <p14:nvPr/>
                </p14:nvContentPartPr>
                <p14:xfrm>
                  <a:off x="7420717" y="2822426"/>
                  <a:ext cx="360" cy="360"/>
                </p14:xfrm>
              </p:contentPart>
            </mc:Choice>
            <mc:Fallback xmlns="">
              <p:pic>
                <p:nvPicPr>
                  <p:cNvPr id="11" name="Ink 10">
                    <a:extLst>
                      <a:ext uri="{FF2B5EF4-FFF2-40B4-BE49-F238E27FC236}">
                        <a16:creationId xmlns:a16="http://schemas.microsoft.com/office/drawing/2014/main" id="{3AD54DC4-C1B0-B294-10B9-E7555E282D42}"/>
                      </a:ext>
                    </a:extLst>
                  </p:cNvPr>
                  <p:cNvPicPr/>
                  <p:nvPr/>
                </p:nvPicPr>
                <p:blipFill>
                  <a:blip r:embed="rId15"/>
                  <a:stretch>
                    <a:fillRect/>
                  </a:stretch>
                </p:blipFill>
                <p:spPr>
                  <a:xfrm>
                    <a:off x="7349077" y="267842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FB57F8C-8EB6-033E-5813-8C715F893F00}"/>
                      </a:ext>
                    </a:extLst>
                  </p14:cNvPr>
                  <p14:cNvContentPartPr/>
                  <p14:nvPr/>
                </p14:nvContentPartPr>
                <p14:xfrm>
                  <a:off x="7420717" y="2687066"/>
                  <a:ext cx="127440" cy="135360"/>
                </p14:xfrm>
              </p:contentPart>
            </mc:Choice>
            <mc:Fallback xmlns="">
              <p:pic>
                <p:nvPicPr>
                  <p:cNvPr id="12" name="Ink 11">
                    <a:extLst>
                      <a:ext uri="{FF2B5EF4-FFF2-40B4-BE49-F238E27FC236}">
                        <a16:creationId xmlns:a16="http://schemas.microsoft.com/office/drawing/2014/main" id="{1FB57F8C-8EB6-033E-5813-8C715F893F00}"/>
                      </a:ext>
                    </a:extLst>
                  </p:cNvPr>
                  <p:cNvPicPr/>
                  <p:nvPr/>
                </p:nvPicPr>
                <p:blipFill>
                  <a:blip r:embed="rId17"/>
                  <a:stretch>
                    <a:fillRect/>
                  </a:stretch>
                </p:blipFill>
                <p:spPr>
                  <a:xfrm>
                    <a:off x="7349077" y="2543426"/>
                    <a:ext cx="2710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0B9A6345-9FF2-1715-DB15-523BB8D2AD5D}"/>
                      </a:ext>
                    </a:extLst>
                  </p14:cNvPr>
                  <p14:cNvContentPartPr/>
                  <p14:nvPr/>
                </p14:nvContentPartPr>
                <p14:xfrm>
                  <a:off x="7500637" y="2689586"/>
                  <a:ext cx="360" cy="360"/>
                </p14:xfrm>
              </p:contentPart>
            </mc:Choice>
            <mc:Fallback xmlns="">
              <p:pic>
                <p:nvPicPr>
                  <p:cNvPr id="13" name="Ink 12">
                    <a:extLst>
                      <a:ext uri="{FF2B5EF4-FFF2-40B4-BE49-F238E27FC236}">
                        <a16:creationId xmlns:a16="http://schemas.microsoft.com/office/drawing/2014/main" id="{0B9A6345-9FF2-1715-DB15-523BB8D2AD5D}"/>
                      </a:ext>
                    </a:extLst>
                  </p:cNvPr>
                  <p:cNvPicPr/>
                  <p:nvPr/>
                </p:nvPicPr>
                <p:blipFill>
                  <a:blip r:embed="rId9"/>
                  <a:stretch>
                    <a:fillRect/>
                  </a:stretch>
                </p:blipFill>
                <p:spPr>
                  <a:xfrm>
                    <a:off x="7428637" y="254558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9872A297-7227-8B25-A0F8-F28721EC7566}"/>
                      </a:ext>
                    </a:extLst>
                  </p14:cNvPr>
                  <p14:cNvContentPartPr/>
                  <p14:nvPr/>
                </p14:nvContentPartPr>
                <p14:xfrm>
                  <a:off x="7434037" y="2888306"/>
                  <a:ext cx="360" cy="360"/>
                </p14:xfrm>
              </p:contentPart>
            </mc:Choice>
            <mc:Fallback xmlns="">
              <p:pic>
                <p:nvPicPr>
                  <p:cNvPr id="14" name="Ink 13">
                    <a:extLst>
                      <a:ext uri="{FF2B5EF4-FFF2-40B4-BE49-F238E27FC236}">
                        <a16:creationId xmlns:a16="http://schemas.microsoft.com/office/drawing/2014/main" id="{9872A297-7227-8B25-A0F8-F28721EC7566}"/>
                      </a:ext>
                    </a:extLst>
                  </p:cNvPr>
                  <p:cNvPicPr/>
                  <p:nvPr/>
                </p:nvPicPr>
                <p:blipFill>
                  <a:blip r:embed="rId9"/>
                  <a:stretch>
                    <a:fillRect/>
                  </a:stretch>
                </p:blipFill>
                <p:spPr>
                  <a:xfrm>
                    <a:off x="7362037" y="274466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EE0C0FC6-9607-3B12-8E89-369EF0092E42}"/>
                      </a:ext>
                    </a:extLst>
                  </p14:cNvPr>
                  <p14:cNvContentPartPr/>
                  <p14:nvPr/>
                </p14:nvContentPartPr>
                <p14:xfrm>
                  <a:off x="7434037" y="2888306"/>
                  <a:ext cx="360" cy="360"/>
                </p14:xfrm>
              </p:contentPart>
            </mc:Choice>
            <mc:Fallback xmlns="">
              <p:pic>
                <p:nvPicPr>
                  <p:cNvPr id="15" name="Ink 14">
                    <a:extLst>
                      <a:ext uri="{FF2B5EF4-FFF2-40B4-BE49-F238E27FC236}">
                        <a16:creationId xmlns:a16="http://schemas.microsoft.com/office/drawing/2014/main" id="{EE0C0FC6-9607-3B12-8E89-369EF0092E42}"/>
                      </a:ext>
                    </a:extLst>
                  </p:cNvPr>
                  <p:cNvPicPr/>
                  <p:nvPr/>
                </p:nvPicPr>
                <p:blipFill>
                  <a:blip r:embed="rId9"/>
                  <a:stretch>
                    <a:fillRect/>
                  </a:stretch>
                </p:blipFill>
                <p:spPr>
                  <a:xfrm>
                    <a:off x="7362037" y="274466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98A1F1E3-43E6-F0FA-51FC-659E7A5DD662}"/>
                      </a:ext>
                    </a:extLst>
                  </p14:cNvPr>
                  <p14:cNvContentPartPr/>
                  <p14:nvPr/>
                </p14:nvContentPartPr>
                <p14:xfrm>
                  <a:off x="7434037" y="2888306"/>
                  <a:ext cx="360" cy="360"/>
                </p14:xfrm>
              </p:contentPart>
            </mc:Choice>
            <mc:Fallback xmlns="">
              <p:pic>
                <p:nvPicPr>
                  <p:cNvPr id="16" name="Ink 15">
                    <a:extLst>
                      <a:ext uri="{FF2B5EF4-FFF2-40B4-BE49-F238E27FC236}">
                        <a16:creationId xmlns:a16="http://schemas.microsoft.com/office/drawing/2014/main" id="{98A1F1E3-43E6-F0FA-51FC-659E7A5DD662}"/>
                      </a:ext>
                    </a:extLst>
                  </p:cNvPr>
                  <p:cNvPicPr/>
                  <p:nvPr/>
                </p:nvPicPr>
                <p:blipFill>
                  <a:blip r:embed="rId9"/>
                  <a:stretch>
                    <a:fillRect/>
                  </a:stretch>
                </p:blipFill>
                <p:spPr>
                  <a:xfrm>
                    <a:off x="7362037" y="274466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9E73202B-4250-26CE-D1C6-01F54C494AF5}"/>
                      </a:ext>
                    </a:extLst>
                  </p14:cNvPr>
                  <p14:cNvContentPartPr/>
                  <p14:nvPr/>
                </p14:nvContentPartPr>
                <p14:xfrm>
                  <a:off x="7419997" y="2001266"/>
                  <a:ext cx="55440" cy="970560"/>
                </p14:xfrm>
              </p:contentPart>
            </mc:Choice>
            <mc:Fallback xmlns="">
              <p:pic>
                <p:nvPicPr>
                  <p:cNvPr id="17" name="Ink 16">
                    <a:extLst>
                      <a:ext uri="{FF2B5EF4-FFF2-40B4-BE49-F238E27FC236}">
                        <a16:creationId xmlns:a16="http://schemas.microsoft.com/office/drawing/2014/main" id="{9E73202B-4250-26CE-D1C6-01F54C494AF5}"/>
                      </a:ext>
                    </a:extLst>
                  </p:cNvPr>
                  <p:cNvPicPr/>
                  <p:nvPr/>
                </p:nvPicPr>
                <p:blipFill>
                  <a:blip r:embed="rId23"/>
                  <a:stretch>
                    <a:fillRect/>
                  </a:stretch>
                </p:blipFill>
                <p:spPr>
                  <a:xfrm>
                    <a:off x="7348357" y="1857626"/>
                    <a:ext cx="199080" cy="1258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E4D74010-4C0C-A977-6D6C-6BE6B8723FEE}"/>
                      </a:ext>
                    </a:extLst>
                  </p14:cNvPr>
                  <p14:cNvContentPartPr/>
                  <p14:nvPr/>
                </p14:nvContentPartPr>
                <p14:xfrm>
                  <a:off x="7407397" y="2476466"/>
                  <a:ext cx="242280" cy="925560"/>
                </p14:xfrm>
              </p:contentPart>
            </mc:Choice>
            <mc:Fallback xmlns="">
              <p:pic>
                <p:nvPicPr>
                  <p:cNvPr id="22" name="Ink 21">
                    <a:extLst>
                      <a:ext uri="{FF2B5EF4-FFF2-40B4-BE49-F238E27FC236}">
                        <a16:creationId xmlns:a16="http://schemas.microsoft.com/office/drawing/2014/main" id="{E4D74010-4C0C-A977-6D6C-6BE6B8723FEE}"/>
                      </a:ext>
                    </a:extLst>
                  </p:cNvPr>
                  <p:cNvPicPr/>
                  <p:nvPr/>
                </p:nvPicPr>
                <p:blipFill>
                  <a:blip r:embed="rId25"/>
                  <a:stretch>
                    <a:fillRect/>
                  </a:stretch>
                </p:blipFill>
                <p:spPr>
                  <a:xfrm>
                    <a:off x="7335397" y="2332466"/>
                    <a:ext cx="385920" cy="1213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CCA5450F-98F0-7BBA-5BD5-A2879D133C96}"/>
                      </a:ext>
                    </a:extLst>
                  </p14:cNvPr>
                  <p14:cNvContentPartPr/>
                  <p14:nvPr/>
                </p14:nvContentPartPr>
                <p14:xfrm>
                  <a:off x="7578397" y="2385026"/>
                  <a:ext cx="28080" cy="185760"/>
                </p14:xfrm>
              </p:contentPart>
            </mc:Choice>
            <mc:Fallback xmlns="">
              <p:pic>
                <p:nvPicPr>
                  <p:cNvPr id="23" name="Ink 22">
                    <a:extLst>
                      <a:ext uri="{FF2B5EF4-FFF2-40B4-BE49-F238E27FC236}">
                        <a16:creationId xmlns:a16="http://schemas.microsoft.com/office/drawing/2014/main" id="{CCA5450F-98F0-7BBA-5BD5-A2879D133C96}"/>
                      </a:ext>
                    </a:extLst>
                  </p:cNvPr>
                  <p:cNvPicPr/>
                  <p:nvPr/>
                </p:nvPicPr>
                <p:blipFill>
                  <a:blip r:embed="rId27"/>
                  <a:stretch>
                    <a:fillRect/>
                  </a:stretch>
                </p:blipFill>
                <p:spPr>
                  <a:xfrm>
                    <a:off x="7506757" y="2241386"/>
                    <a:ext cx="17172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DC3AC1FB-9A9E-62E8-CE78-6544484CECD4}"/>
                      </a:ext>
                    </a:extLst>
                  </p14:cNvPr>
                  <p14:cNvContentPartPr/>
                  <p14:nvPr/>
                </p14:nvContentPartPr>
                <p14:xfrm>
                  <a:off x="8043517" y="1039706"/>
                  <a:ext cx="1987920" cy="606960"/>
                </p14:xfrm>
              </p:contentPart>
            </mc:Choice>
            <mc:Fallback xmlns="">
              <p:pic>
                <p:nvPicPr>
                  <p:cNvPr id="25" name="Ink 24">
                    <a:extLst>
                      <a:ext uri="{FF2B5EF4-FFF2-40B4-BE49-F238E27FC236}">
                        <a16:creationId xmlns:a16="http://schemas.microsoft.com/office/drawing/2014/main" id="{DC3AC1FB-9A9E-62E8-CE78-6544484CECD4}"/>
                      </a:ext>
                    </a:extLst>
                  </p:cNvPr>
                  <p:cNvPicPr/>
                  <p:nvPr/>
                </p:nvPicPr>
                <p:blipFill>
                  <a:blip r:embed="rId29"/>
                  <a:stretch>
                    <a:fillRect/>
                  </a:stretch>
                </p:blipFill>
                <p:spPr>
                  <a:xfrm>
                    <a:off x="7971517" y="895706"/>
                    <a:ext cx="2131560" cy="894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1" name="Ink 60">
                    <a:extLst>
                      <a:ext uri="{FF2B5EF4-FFF2-40B4-BE49-F238E27FC236}">
                        <a16:creationId xmlns:a16="http://schemas.microsoft.com/office/drawing/2014/main" id="{004EBF1B-8BE5-5D04-24DC-5E83C2EFE409}"/>
                      </a:ext>
                    </a:extLst>
                  </p14:cNvPr>
                  <p14:cNvContentPartPr/>
                  <p14:nvPr/>
                </p14:nvContentPartPr>
                <p14:xfrm>
                  <a:off x="7473997" y="1855106"/>
                  <a:ext cx="360" cy="290160"/>
                </p14:xfrm>
              </p:contentPart>
            </mc:Choice>
            <mc:Fallback xmlns="">
              <p:pic>
                <p:nvPicPr>
                  <p:cNvPr id="61" name="Ink 60">
                    <a:extLst>
                      <a:ext uri="{FF2B5EF4-FFF2-40B4-BE49-F238E27FC236}">
                        <a16:creationId xmlns:a16="http://schemas.microsoft.com/office/drawing/2014/main" id="{004EBF1B-8BE5-5D04-24DC-5E83C2EFE409}"/>
                      </a:ext>
                    </a:extLst>
                  </p:cNvPr>
                  <p:cNvPicPr/>
                  <p:nvPr/>
                </p:nvPicPr>
                <p:blipFill>
                  <a:blip r:embed="rId31"/>
                  <a:stretch>
                    <a:fillRect/>
                  </a:stretch>
                </p:blipFill>
                <p:spPr>
                  <a:xfrm>
                    <a:off x="7455997" y="1837466"/>
                    <a:ext cx="360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8" name="Ink 67">
                    <a:extLst>
                      <a:ext uri="{FF2B5EF4-FFF2-40B4-BE49-F238E27FC236}">
                        <a16:creationId xmlns:a16="http://schemas.microsoft.com/office/drawing/2014/main" id="{D27B2205-B3EE-28D8-6218-72CE2B9A8FED}"/>
                      </a:ext>
                    </a:extLst>
                  </p14:cNvPr>
                  <p14:cNvContentPartPr/>
                  <p14:nvPr/>
                </p14:nvContentPartPr>
                <p14:xfrm>
                  <a:off x="7515037" y="2237786"/>
                  <a:ext cx="197640" cy="58320"/>
                </p14:xfrm>
              </p:contentPart>
            </mc:Choice>
            <mc:Fallback xmlns="">
              <p:pic>
                <p:nvPicPr>
                  <p:cNvPr id="68" name="Ink 67">
                    <a:extLst>
                      <a:ext uri="{FF2B5EF4-FFF2-40B4-BE49-F238E27FC236}">
                        <a16:creationId xmlns:a16="http://schemas.microsoft.com/office/drawing/2014/main" id="{D27B2205-B3EE-28D8-6218-72CE2B9A8FED}"/>
                      </a:ext>
                    </a:extLst>
                  </p:cNvPr>
                  <p:cNvPicPr/>
                  <p:nvPr/>
                </p:nvPicPr>
                <p:blipFill>
                  <a:blip r:embed="rId33"/>
                  <a:stretch>
                    <a:fillRect/>
                  </a:stretch>
                </p:blipFill>
                <p:spPr>
                  <a:xfrm>
                    <a:off x="7497037" y="2219786"/>
                    <a:ext cx="233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9" name="Ink 68">
                    <a:extLst>
                      <a:ext uri="{FF2B5EF4-FFF2-40B4-BE49-F238E27FC236}">
                        <a16:creationId xmlns:a16="http://schemas.microsoft.com/office/drawing/2014/main" id="{6D32F882-A6D6-3F0C-F57F-FE4B55884A7C}"/>
                      </a:ext>
                    </a:extLst>
                  </p14:cNvPr>
                  <p14:cNvContentPartPr/>
                  <p14:nvPr/>
                </p14:nvContentPartPr>
                <p14:xfrm>
                  <a:off x="7615477" y="2213666"/>
                  <a:ext cx="161640" cy="930240"/>
                </p14:xfrm>
              </p:contentPart>
            </mc:Choice>
            <mc:Fallback xmlns="">
              <p:pic>
                <p:nvPicPr>
                  <p:cNvPr id="69" name="Ink 68">
                    <a:extLst>
                      <a:ext uri="{FF2B5EF4-FFF2-40B4-BE49-F238E27FC236}">
                        <a16:creationId xmlns:a16="http://schemas.microsoft.com/office/drawing/2014/main" id="{6D32F882-A6D6-3F0C-F57F-FE4B55884A7C}"/>
                      </a:ext>
                    </a:extLst>
                  </p:cNvPr>
                  <p:cNvPicPr/>
                  <p:nvPr/>
                </p:nvPicPr>
                <p:blipFill>
                  <a:blip r:embed="rId35"/>
                  <a:stretch>
                    <a:fillRect/>
                  </a:stretch>
                </p:blipFill>
                <p:spPr>
                  <a:xfrm>
                    <a:off x="7597837" y="2196026"/>
                    <a:ext cx="197280" cy="965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A3A6700E-6A66-CE90-8875-15C31BD20A79}"/>
                      </a:ext>
                    </a:extLst>
                  </p14:cNvPr>
                  <p14:cNvContentPartPr/>
                  <p14:nvPr/>
                </p14:nvContentPartPr>
                <p14:xfrm>
                  <a:off x="7392997" y="1947626"/>
                  <a:ext cx="14760" cy="163080"/>
                </p14:xfrm>
              </p:contentPart>
            </mc:Choice>
            <mc:Fallback xmlns="">
              <p:pic>
                <p:nvPicPr>
                  <p:cNvPr id="71" name="Ink 70">
                    <a:extLst>
                      <a:ext uri="{FF2B5EF4-FFF2-40B4-BE49-F238E27FC236}">
                        <a16:creationId xmlns:a16="http://schemas.microsoft.com/office/drawing/2014/main" id="{A3A6700E-6A66-CE90-8875-15C31BD20A79}"/>
                      </a:ext>
                    </a:extLst>
                  </p:cNvPr>
                  <p:cNvPicPr/>
                  <p:nvPr/>
                </p:nvPicPr>
                <p:blipFill>
                  <a:blip r:embed="rId37"/>
                  <a:stretch>
                    <a:fillRect/>
                  </a:stretch>
                </p:blipFill>
                <p:spPr>
                  <a:xfrm>
                    <a:off x="7375357" y="1929986"/>
                    <a:ext cx="50400" cy="198720"/>
                  </a:xfrm>
                  <a:prstGeom prst="rect">
                    <a:avLst/>
                  </a:prstGeom>
                </p:spPr>
              </p:pic>
            </mc:Fallback>
          </mc:AlternateContent>
          <p:grpSp>
            <p:nvGrpSpPr>
              <p:cNvPr id="74" name="Group 73">
                <a:extLst>
                  <a:ext uri="{FF2B5EF4-FFF2-40B4-BE49-F238E27FC236}">
                    <a16:creationId xmlns:a16="http://schemas.microsoft.com/office/drawing/2014/main" id="{AE60DCD4-90D8-B63A-D756-7F2CB8278420}"/>
                  </a:ext>
                </a:extLst>
              </p:cNvPr>
              <p:cNvGrpSpPr/>
              <p:nvPr/>
            </p:nvGrpSpPr>
            <p:grpSpPr>
              <a:xfrm>
                <a:off x="7354837" y="1788506"/>
                <a:ext cx="157680" cy="542160"/>
                <a:chOff x="7354837" y="1788506"/>
                <a:chExt cx="157680" cy="542160"/>
              </a:xfrm>
            </p:grpSpPr>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957B3F7D-1E6C-F789-548A-F41C2D83FB5D}"/>
                        </a:ext>
                      </a:extLst>
                    </p14:cNvPr>
                    <p14:cNvContentPartPr/>
                    <p14:nvPr/>
                  </p14:nvContentPartPr>
                  <p14:xfrm>
                    <a:off x="7367797" y="1894706"/>
                    <a:ext cx="360" cy="360"/>
                  </p14:xfrm>
                </p:contentPart>
              </mc:Choice>
              <mc:Fallback xmlns="">
                <p:pic>
                  <p:nvPicPr>
                    <p:cNvPr id="34" name="Ink 33">
                      <a:extLst>
                        <a:ext uri="{FF2B5EF4-FFF2-40B4-BE49-F238E27FC236}">
                          <a16:creationId xmlns:a16="http://schemas.microsoft.com/office/drawing/2014/main" id="{957B3F7D-1E6C-F789-548A-F41C2D83FB5D}"/>
                        </a:ext>
                      </a:extLst>
                    </p:cNvPr>
                    <p:cNvPicPr/>
                    <p:nvPr/>
                  </p:nvPicPr>
                  <p:blipFill>
                    <a:blip r:embed="rId39"/>
                    <a:stretch>
                      <a:fillRect/>
                    </a:stretch>
                  </p:blipFill>
                  <p:spPr>
                    <a:xfrm>
                      <a:off x="7349797" y="18767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Ink 34">
                      <a:extLst>
                        <a:ext uri="{FF2B5EF4-FFF2-40B4-BE49-F238E27FC236}">
                          <a16:creationId xmlns:a16="http://schemas.microsoft.com/office/drawing/2014/main" id="{66A0E6B7-1F06-4BB9-DE9A-7ABC34B51289}"/>
                        </a:ext>
                      </a:extLst>
                    </p14:cNvPr>
                    <p14:cNvContentPartPr/>
                    <p14:nvPr/>
                  </p14:nvContentPartPr>
                  <p14:xfrm>
                    <a:off x="7381117" y="1868066"/>
                    <a:ext cx="360" cy="360"/>
                  </p14:xfrm>
                </p:contentPart>
              </mc:Choice>
              <mc:Fallback xmlns="">
                <p:pic>
                  <p:nvPicPr>
                    <p:cNvPr id="35" name="Ink 34">
                      <a:extLst>
                        <a:ext uri="{FF2B5EF4-FFF2-40B4-BE49-F238E27FC236}">
                          <a16:creationId xmlns:a16="http://schemas.microsoft.com/office/drawing/2014/main" id="{66A0E6B7-1F06-4BB9-DE9A-7ABC34B51289}"/>
                        </a:ext>
                      </a:extLst>
                    </p:cNvPr>
                    <p:cNvPicPr/>
                    <p:nvPr/>
                  </p:nvPicPr>
                  <p:blipFill>
                    <a:blip r:embed="rId39"/>
                    <a:stretch>
                      <a:fillRect/>
                    </a:stretch>
                  </p:blipFill>
                  <p:spPr>
                    <a:xfrm>
                      <a:off x="7363477" y="185042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5AE63609-2D36-8254-9327-9281F9A3C1DE}"/>
                        </a:ext>
                      </a:extLst>
                    </p14:cNvPr>
                    <p14:cNvContentPartPr/>
                    <p14:nvPr/>
                  </p14:nvContentPartPr>
                  <p14:xfrm>
                    <a:off x="7381117" y="1839266"/>
                    <a:ext cx="360" cy="2520"/>
                  </p14:xfrm>
                </p:contentPart>
              </mc:Choice>
              <mc:Fallback xmlns="">
                <p:pic>
                  <p:nvPicPr>
                    <p:cNvPr id="36" name="Ink 35">
                      <a:extLst>
                        <a:ext uri="{FF2B5EF4-FFF2-40B4-BE49-F238E27FC236}">
                          <a16:creationId xmlns:a16="http://schemas.microsoft.com/office/drawing/2014/main" id="{5AE63609-2D36-8254-9327-9281F9A3C1DE}"/>
                        </a:ext>
                      </a:extLst>
                    </p:cNvPr>
                    <p:cNvPicPr/>
                    <p:nvPr/>
                  </p:nvPicPr>
                  <p:blipFill>
                    <a:blip r:embed="rId42"/>
                    <a:stretch>
                      <a:fillRect/>
                    </a:stretch>
                  </p:blipFill>
                  <p:spPr>
                    <a:xfrm>
                      <a:off x="7363477" y="1821626"/>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32C565E3-503A-A022-9F4D-00090BF26D61}"/>
                        </a:ext>
                      </a:extLst>
                    </p14:cNvPr>
                    <p14:cNvContentPartPr/>
                    <p14:nvPr/>
                  </p14:nvContentPartPr>
                  <p14:xfrm>
                    <a:off x="7381117" y="1828466"/>
                    <a:ext cx="2520" cy="360"/>
                  </p14:xfrm>
                </p:contentPart>
              </mc:Choice>
              <mc:Fallback xmlns="">
                <p:pic>
                  <p:nvPicPr>
                    <p:cNvPr id="37" name="Ink 36">
                      <a:extLst>
                        <a:ext uri="{FF2B5EF4-FFF2-40B4-BE49-F238E27FC236}">
                          <a16:creationId xmlns:a16="http://schemas.microsoft.com/office/drawing/2014/main" id="{32C565E3-503A-A022-9F4D-00090BF26D61}"/>
                        </a:ext>
                      </a:extLst>
                    </p:cNvPr>
                    <p:cNvPicPr/>
                    <p:nvPr/>
                  </p:nvPicPr>
                  <p:blipFill>
                    <a:blip r:embed="rId44"/>
                    <a:stretch>
                      <a:fillRect/>
                    </a:stretch>
                  </p:blipFill>
                  <p:spPr>
                    <a:xfrm>
                      <a:off x="7363477" y="1810826"/>
                      <a:ext cx="3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0DDC8C32-4735-FDE0-59DB-FC172D30FBE9}"/>
                        </a:ext>
                      </a:extLst>
                    </p14:cNvPr>
                    <p14:cNvContentPartPr/>
                    <p14:nvPr/>
                  </p14:nvContentPartPr>
                  <p14:xfrm>
                    <a:off x="7407397" y="1828466"/>
                    <a:ext cx="360" cy="360"/>
                  </p14:xfrm>
                </p:contentPart>
              </mc:Choice>
              <mc:Fallback xmlns="">
                <p:pic>
                  <p:nvPicPr>
                    <p:cNvPr id="39" name="Ink 38">
                      <a:extLst>
                        <a:ext uri="{FF2B5EF4-FFF2-40B4-BE49-F238E27FC236}">
                          <a16:creationId xmlns:a16="http://schemas.microsoft.com/office/drawing/2014/main" id="{0DDC8C32-4735-FDE0-59DB-FC172D30FBE9}"/>
                        </a:ext>
                      </a:extLst>
                    </p:cNvPr>
                    <p:cNvPicPr/>
                    <p:nvPr/>
                  </p:nvPicPr>
                  <p:blipFill>
                    <a:blip r:embed="rId39"/>
                    <a:stretch>
                      <a:fillRect/>
                    </a:stretch>
                  </p:blipFill>
                  <p:spPr>
                    <a:xfrm>
                      <a:off x="7389397" y="181082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BA4C4D4B-73BF-DABF-9DA1-D57A4D759A21}"/>
                        </a:ext>
                      </a:extLst>
                    </p14:cNvPr>
                    <p14:cNvContentPartPr/>
                    <p14:nvPr/>
                  </p14:nvContentPartPr>
                  <p14:xfrm>
                    <a:off x="7407397" y="1828466"/>
                    <a:ext cx="360" cy="360"/>
                  </p14:xfrm>
                </p:contentPart>
              </mc:Choice>
              <mc:Fallback xmlns="">
                <p:pic>
                  <p:nvPicPr>
                    <p:cNvPr id="40" name="Ink 39">
                      <a:extLst>
                        <a:ext uri="{FF2B5EF4-FFF2-40B4-BE49-F238E27FC236}">
                          <a16:creationId xmlns:a16="http://schemas.microsoft.com/office/drawing/2014/main" id="{BA4C4D4B-73BF-DABF-9DA1-D57A4D759A21}"/>
                        </a:ext>
                      </a:extLst>
                    </p:cNvPr>
                    <p:cNvPicPr/>
                    <p:nvPr/>
                  </p:nvPicPr>
                  <p:blipFill>
                    <a:blip r:embed="rId39"/>
                    <a:stretch>
                      <a:fillRect/>
                    </a:stretch>
                  </p:blipFill>
                  <p:spPr>
                    <a:xfrm>
                      <a:off x="7389397" y="181082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 name="Ink 40">
                      <a:extLst>
                        <a:ext uri="{FF2B5EF4-FFF2-40B4-BE49-F238E27FC236}">
                          <a16:creationId xmlns:a16="http://schemas.microsoft.com/office/drawing/2014/main" id="{158B8559-22C5-BC6E-E60A-314BB72DC8F6}"/>
                        </a:ext>
                      </a:extLst>
                    </p14:cNvPr>
                    <p14:cNvContentPartPr/>
                    <p14:nvPr/>
                  </p14:nvContentPartPr>
                  <p14:xfrm>
                    <a:off x="7407397" y="1828466"/>
                    <a:ext cx="360" cy="7920"/>
                  </p14:xfrm>
                </p:contentPart>
              </mc:Choice>
              <mc:Fallback xmlns="">
                <p:pic>
                  <p:nvPicPr>
                    <p:cNvPr id="41" name="Ink 40">
                      <a:extLst>
                        <a:ext uri="{FF2B5EF4-FFF2-40B4-BE49-F238E27FC236}">
                          <a16:creationId xmlns:a16="http://schemas.microsoft.com/office/drawing/2014/main" id="{158B8559-22C5-BC6E-E60A-314BB72DC8F6}"/>
                        </a:ext>
                      </a:extLst>
                    </p:cNvPr>
                    <p:cNvPicPr/>
                    <p:nvPr/>
                  </p:nvPicPr>
                  <p:blipFill>
                    <a:blip r:embed="rId48"/>
                    <a:stretch>
                      <a:fillRect/>
                    </a:stretch>
                  </p:blipFill>
                  <p:spPr>
                    <a:xfrm>
                      <a:off x="7389397" y="1810826"/>
                      <a:ext cx="36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2" name="Ink 41">
                      <a:extLst>
                        <a:ext uri="{FF2B5EF4-FFF2-40B4-BE49-F238E27FC236}">
                          <a16:creationId xmlns:a16="http://schemas.microsoft.com/office/drawing/2014/main" id="{1F47EC83-59DB-736B-AA85-CC9914E9284C}"/>
                        </a:ext>
                      </a:extLst>
                    </p14:cNvPr>
                    <p14:cNvContentPartPr/>
                    <p14:nvPr/>
                  </p14:nvContentPartPr>
                  <p14:xfrm>
                    <a:off x="7460317" y="1940066"/>
                    <a:ext cx="360" cy="7920"/>
                  </p14:xfrm>
                </p:contentPart>
              </mc:Choice>
              <mc:Fallback xmlns="">
                <p:pic>
                  <p:nvPicPr>
                    <p:cNvPr id="42" name="Ink 41">
                      <a:extLst>
                        <a:ext uri="{FF2B5EF4-FFF2-40B4-BE49-F238E27FC236}">
                          <a16:creationId xmlns:a16="http://schemas.microsoft.com/office/drawing/2014/main" id="{1F47EC83-59DB-736B-AA85-CC9914E9284C}"/>
                        </a:ext>
                      </a:extLst>
                    </p:cNvPr>
                    <p:cNvPicPr/>
                    <p:nvPr/>
                  </p:nvPicPr>
                  <p:blipFill>
                    <a:blip r:embed="rId48"/>
                    <a:stretch>
                      <a:fillRect/>
                    </a:stretch>
                  </p:blipFill>
                  <p:spPr>
                    <a:xfrm>
                      <a:off x="7442677" y="1922426"/>
                      <a:ext cx="36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E96696FC-DA7B-0D64-7757-77AC1172C9BB}"/>
                        </a:ext>
                      </a:extLst>
                    </p14:cNvPr>
                    <p14:cNvContentPartPr/>
                    <p14:nvPr/>
                  </p14:nvContentPartPr>
                  <p14:xfrm>
                    <a:off x="7447357" y="1841426"/>
                    <a:ext cx="360" cy="360"/>
                  </p14:xfrm>
                </p:contentPart>
              </mc:Choice>
              <mc:Fallback xmlns="">
                <p:pic>
                  <p:nvPicPr>
                    <p:cNvPr id="43" name="Ink 42">
                      <a:extLst>
                        <a:ext uri="{FF2B5EF4-FFF2-40B4-BE49-F238E27FC236}">
                          <a16:creationId xmlns:a16="http://schemas.microsoft.com/office/drawing/2014/main" id="{E96696FC-DA7B-0D64-7757-77AC1172C9BB}"/>
                        </a:ext>
                      </a:extLst>
                    </p:cNvPr>
                    <p:cNvPicPr/>
                    <p:nvPr/>
                  </p:nvPicPr>
                  <p:blipFill>
                    <a:blip r:embed="rId39"/>
                    <a:stretch>
                      <a:fillRect/>
                    </a:stretch>
                  </p:blipFill>
                  <p:spPr>
                    <a:xfrm>
                      <a:off x="7429717" y="182378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E485AAED-1810-197D-C1A0-4C01D693B9F6}"/>
                        </a:ext>
                      </a:extLst>
                    </p14:cNvPr>
                    <p14:cNvContentPartPr/>
                    <p14:nvPr/>
                  </p14:nvContentPartPr>
                  <p14:xfrm>
                    <a:off x="7407397" y="1840706"/>
                    <a:ext cx="26640" cy="146880"/>
                  </p14:xfrm>
                </p:contentPart>
              </mc:Choice>
              <mc:Fallback xmlns="">
                <p:pic>
                  <p:nvPicPr>
                    <p:cNvPr id="44" name="Ink 43">
                      <a:extLst>
                        <a:ext uri="{FF2B5EF4-FFF2-40B4-BE49-F238E27FC236}">
                          <a16:creationId xmlns:a16="http://schemas.microsoft.com/office/drawing/2014/main" id="{E485AAED-1810-197D-C1A0-4C01D693B9F6}"/>
                        </a:ext>
                      </a:extLst>
                    </p:cNvPr>
                    <p:cNvPicPr/>
                    <p:nvPr/>
                  </p:nvPicPr>
                  <p:blipFill>
                    <a:blip r:embed="rId52"/>
                    <a:stretch>
                      <a:fillRect/>
                    </a:stretch>
                  </p:blipFill>
                  <p:spPr>
                    <a:xfrm>
                      <a:off x="7389757" y="1823066"/>
                      <a:ext cx="62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Ink 45">
                      <a:extLst>
                        <a:ext uri="{FF2B5EF4-FFF2-40B4-BE49-F238E27FC236}">
                          <a16:creationId xmlns:a16="http://schemas.microsoft.com/office/drawing/2014/main" id="{B984A467-CD12-8305-DA03-ED72D357C79F}"/>
                        </a:ext>
                      </a:extLst>
                    </p14:cNvPr>
                    <p14:cNvContentPartPr/>
                    <p14:nvPr/>
                  </p14:nvContentPartPr>
                  <p14:xfrm>
                    <a:off x="7434037" y="1788506"/>
                    <a:ext cx="2520" cy="360"/>
                  </p14:xfrm>
                </p:contentPart>
              </mc:Choice>
              <mc:Fallback xmlns="">
                <p:pic>
                  <p:nvPicPr>
                    <p:cNvPr id="46" name="Ink 45">
                      <a:extLst>
                        <a:ext uri="{FF2B5EF4-FFF2-40B4-BE49-F238E27FC236}">
                          <a16:creationId xmlns:a16="http://schemas.microsoft.com/office/drawing/2014/main" id="{B984A467-CD12-8305-DA03-ED72D357C79F}"/>
                        </a:ext>
                      </a:extLst>
                    </p:cNvPr>
                    <p:cNvPicPr/>
                    <p:nvPr/>
                  </p:nvPicPr>
                  <p:blipFill>
                    <a:blip r:embed="rId44"/>
                    <a:stretch>
                      <a:fillRect/>
                    </a:stretch>
                  </p:blipFill>
                  <p:spPr>
                    <a:xfrm>
                      <a:off x="7416037" y="1770866"/>
                      <a:ext cx="38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0B9BCB2A-3865-BE7E-82E4-84BE2A1AB9DC}"/>
                        </a:ext>
                      </a:extLst>
                    </p14:cNvPr>
                    <p14:cNvContentPartPr/>
                    <p14:nvPr/>
                  </p14:nvContentPartPr>
                  <p14:xfrm>
                    <a:off x="7473997" y="1815146"/>
                    <a:ext cx="360" cy="2520"/>
                  </p14:xfrm>
                </p:contentPart>
              </mc:Choice>
              <mc:Fallback xmlns="">
                <p:pic>
                  <p:nvPicPr>
                    <p:cNvPr id="47" name="Ink 46">
                      <a:extLst>
                        <a:ext uri="{FF2B5EF4-FFF2-40B4-BE49-F238E27FC236}">
                          <a16:creationId xmlns:a16="http://schemas.microsoft.com/office/drawing/2014/main" id="{0B9BCB2A-3865-BE7E-82E4-84BE2A1AB9DC}"/>
                        </a:ext>
                      </a:extLst>
                    </p:cNvPr>
                    <p:cNvPicPr/>
                    <p:nvPr/>
                  </p:nvPicPr>
                  <p:blipFill>
                    <a:blip r:embed="rId42"/>
                    <a:stretch>
                      <a:fillRect/>
                    </a:stretch>
                  </p:blipFill>
                  <p:spPr>
                    <a:xfrm>
                      <a:off x="7455997" y="1797146"/>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Ink 47">
                      <a:extLst>
                        <a:ext uri="{FF2B5EF4-FFF2-40B4-BE49-F238E27FC236}">
                          <a16:creationId xmlns:a16="http://schemas.microsoft.com/office/drawing/2014/main" id="{0C69D3C2-1DD3-9D43-BD51-C3DFDBD3CFE8}"/>
                        </a:ext>
                      </a:extLst>
                    </p14:cNvPr>
                    <p14:cNvContentPartPr/>
                    <p14:nvPr/>
                  </p14:nvContentPartPr>
                  <p14:xfrm>
                    <a:off x="7473997" y="1841426"/>
                    <a:ext cx="360" cy="360"/>
                  </p14:xfrm>
                </p:contentPart>
              </mc:Choice>
              <mc:Fallback xmlns="">
                <p:pic>
                  <p:nvPicPr>
                    <p:cNvPr id="48" name="Ink 47">
                      <a:extLst>
                        <a:ext uri="{FF2B5EF4-FFF2-40B4-BE49-F238E27FC236}">
                          <a16:creationId xmlns:a16="http://schemas.microsoft.com/office/drawing/2014/main" id="{0C69D3C2-1DD3-9D43-BD51-C3DFDBD3CFE8}"/>
                        </a:ext>
                      </a:extLst>
                    </p:cNvPr>
                    <p:cNvPicPr/>
                    <p:nvPr/>
                  </p:nvPicPr>
                  <p:blipFill>
                    <a:blip r:embed="rId39"/>
                    <a:stretch>
                      <a:fillRect/>
                    </a:stretch>
                  </p:blipFill>
                  <p:spPr>
                    <a:xfrm>
                      <a:off x="7455997" y="182378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9" name="Ink 48">
                      <a:extLst>
                        <a:ext uri="{FF2B5EF4-FFF2-40B4-BE49-F238E27FC236}">
                          <a16:creationId xmlns:a16="http://schemas.microsoft.com/office/drawing/2014/main" id="{2F240E9C-273A-A905-34C1-B70D62C18958}"/>
                        </a:ext>
                      </a:extLst>
                    </p14:cNvPr>
                    <p14:cNvContentPartPr/>
                    <p14:nvPr/>
                  </p14:nvContentPartPr>
                  <p14:xfrm>
                    <a:off x="7473997" y="1841426"/>
                    <a:ext cx="360" cy="360"/>
                  </p14:xfrm>
                </p:contentPart>
              </mc:Choice>
              <mc:Fallback xmlns="">
                <p:pic>
                  <p:nvPicPr>
                    <p:cNvPr id="49" name="Ink 48">
                      <a:extLst>
                        <a:ext uri="{FF2B5EF4-FFF2-40B4-BE49-F238E27FC236}">
                          <a16:creationId xmlns:a16="http://schemas.microsoft.com/office/drawing/2014/main" id="{2F240E9C-273A-A905-34C1-B70D62C18958}"/>
                        </a:ext>
                      </a:extLst>
                    </p:cNvPr>
                    <p:cNvPicPr/>
                    <p:nvPr/>
                  </p:nvPicPr>
                  <p:blipFill>
                    <a:blip r:embed="rId39"/>
                    <a:stretch>
                      <a:fillRect/>
                    </a:stretch>
                  </p:blipFill>
                  <p:spPr>
                    <a:xfrm>
                      <a:off x="7455997" y="182378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Ink 49">
                      <a:extLst>
                        <a:ext uri="{FF2B5EF4-FFF2-40B4-BE49-F238E27FC236}">
                          <a16:creationId xmlns:a16="http://schemas.microsoft.com/office/drawing/2014/main" id="{6648BE7E-06DC-773A-9908-414876572727}"/>
                        </a:ext>
                      </a:extLst>
                    </p14:cNvPr>
                    <p14:cNvContentPartPr/>
                    <p14:nvPr/>
                  </p14:nvContentPartPr>
                  <p14:xfrm>
                    <a:off x="7473997" y="1841426"/>
                    <a:ext cx="360" cy="16200"/>
                  </p14:xfrm>
                </p:contentPart>
              </mc:Choice>
              <mc:Fallback xmlns="">
                <p:pic>
                  <p:nvPicPr>
                    <p:cNvPr id="50" name="Ink 49">
                      <a:extLst>
                        <a:ext uri="{FF2B5EF4-FFF2-40B4-BE49-F238E27FC236}">
                          <a16:creationId xmlns:a16="http://schemas.microsoft.com/office/drawing/2014/main" id="{6648BE7E-06DC-773A-9908-414876572727}"/>
                        </a:ext>
                      </a:extLst>
                    </p:cNvPr>
                    <p:cNvPicPr/>
                    <p:nvPr/>
                  </p:nvPicPr>
                  <p:blipFill>
                    <a:blip r:embed="rId58"/>
                    <a:stretch>
                      <a:fillRect/>
                    </a:stretch>
                  </p:blipFill>
                  <p:spPr>
                    <a:xfrm>
                      <a:off x="7455997" y="1823786"/>
                      <a:ext cx="360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Ink 50">
                      <a:extLst>
                        <a:ext uri="{FF2B5EF4-FFF2-40B4-BE49-F238E27FC236}">
                          <a16:creationId xmlns:a16="http://schemas.microsoft.com/office/drawing/2014/main" id="{0943F192-EFC7-017C-CC18-E2066B324D73}"/>
                        </a:ext>
                      </a:extLst>
                    </p14:cNvPr>
                    <p14:cNvContentPartPr/>
                    <p14:nvPr/>
                  </p14:nvContentPartPr>
                  <p14:xfrm>
                    <a:off x="7473997" y="1868066"/>
                    <a:ext cx="360" cy="360"/>
                  </p14:xfrm>
                </p:contentPart>
              </mc:Choice>
              <mc:Fallback xmlns="">
                <p:pic>
                  <p:nvPicPr>
                    <p:cNvPr id="51" name="Ink 50">
                      <a:extLst>
                        <a:ext uri="{FF2B5EF4-FFF2-40B4-BE49-F238E27FC236}">
                          <a16:creationId xmlns:a16="http://schemas.microsoft.com/office/drawing/2014/main" id="{0943F192-EFC7-017C-CC18-E2066B324D73}"/>
                        </a:ext>
                      </a:extLst>
                    </p:cNvPr>
                    <p:cNvPicPr/>
                    <p:nvPr/>
                  </p:nvPicPr>
                  <p:blipFill>
                    <a:blip r:embed="rId39"/>
                    <a:stretch>
                      <a:fillRect/>
                    </a:stretch>
                  </p:blipFill>
                  <p:spPr>
                    <a:xfrm>
                      <a:off x="7455997" y="185042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EFD91585-370E-D3DB-F897-E5B4B2DB330C}"/>
                        </a:ext>
                      </a:extLst>
                    </p14:cNvPr>
                    <p14:cNvContentPartPr/>
                    <p14:nvPr/>
                  </p14:nvContentPartPr>
                  <p14:xfrm>
                    <a:off x="7473997" y="1881026"/>
                    <a:ext cx="360" cy="14040"/>
                  </p14:xfrm>
                </p:contentPart>
              </mc:Choice>
              <mc:Fallback xmlns="">
                <p:pic>
                  <p:nvPicPr>
                    <p:cNvPr id="52" name="Ink 51">
                      <a:extLst>
                        <a:ext uri="{FF2B5EF4-FFF2-40B4-BE49-F238E27FC236}">
                          <a16:creationId xmlns:a16="http://schemas.microsoft.com/office/drawing/2014/main" id="{EFD91585-370E-D3DB-F897-E5B4B2DB330C}"/>
                        </a:ext>
                      </a:extLst>
                    </p:cNvPr>
                    <p:cNvPicPr/>
                    <p:nvPr/>
                  </p:nvPicPr>
                  <p:blipFill>
                    <a:blip r:embed="rId58"/>
                    <a:stretch>
                      <a:fillRect/>
                    </a:stretch>
                  </p:blipFill>
                  <p:spPr>
                    <a:xfrm>
                      <a:off x="7455997" y="1863386"/>
                      <a:ext cx="36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91069A8B-5FBE-4147-1898-52E33CF3CA5A}"/>
                        </a:ext>
                      </a:extLst>
                    </p14:cNvPr>
                    <p14:cNvContentPartPr/>
                    <p14:nvPr/>
                  </p14:nvContentPartPr>
                  <p14:xfrm>
                    <a:off x="7473997" y="1894706"/>
                    <a:ext cx="360" cy="360"/>
                  </p14:xfrm>
                </p:contentPart>
              </mc:Choice>
              <mc:Fallback xmlns="">
                <p:pic>
                  <p:nvPicPr>
                    <p:cNvPr id="53" name="Ink 52">
                      <a:extLst>
                        <a:ext uri="{FF2B5EF4-FFF2-40B4-BE49-F238E27FC236}">
                          <a16:creationId xmlns:a16="http://schemas.microsoft.com/office/drawing/2014/main" id="{91069A8B-5FBE-4147-1898-52E33CF3CA5A}"/>
                        </a:ext>
                      </a:extLst>
                    </p:cNvPr>
                    <p:cNvPicPr/>
                    <p:nvPr/>
                  </p:nvPicPr>
                  <p:blipFill>
                    <a:blip r:embed="rId39"/>
                    <a:stretch>
                      <a:fillRect/>
                    </a:stretch>
                  </p:blipFill>
                  <p:spPr>
                    <a:xfrm>
                      <a:off x="7455997" y="18767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Ink 53">
                      <a:extLst>
                        <a:ext uri="{FF2B5EF4-FFF2-40B4-BE49-F238E27FC236}">
                          <a16:creationId xmlns:a16="http://schemas.microsoft.com/office/drawing/2014/main" id="{22425E5C-5476-8023-9858-EC3D7F1E15A4}"/>
                        </a:ext>
                      </a:extLst>
                    </p14:cNvPr>
                    <p14:cNvContentPartPr/>
                    <p14:nvPr/>
                  </p14:nvContentPartPr>
                  <p14:xfrm>
                    <a:off x="7460317" y="1907666"/>
                    <a:ext cx="360" cy="2520"/>
                  </p14:xfrm>
                </p:contentPart>
              </mc:Choice>
              <mc:Fallback xmlns="">
                <p:pic>
                  <p:nvPicPr>
                    <p:cNvPr id="54" name="Ink 53">
                      <a:extLst>
                        <a:ext uri="{FF2B5EF4-FFF2-40B4-BE49-F238E27FC236}">
                          <a16:creationId xmlns:a16="http://schemas.microsoft.com/office/drawing/2014/main" id="{22425E5C-5476-8023-9858-EC3D7F1E15A4}"/>
                        </a:ext>
                      </a:extLst>
                    </p:cNvPr>
                    <p:cNvPicPr/>
                    <p:nvPr/>
                  </p:nvPicPr>
                  <p:blipFill>
                    <a:blip r:embed="rId42"/>
                    <a:stretch>
                      <a:fillRect/>
                    </a:stretch>
                  </p:blipFill>
                  <p:spPr>
                    <a:xfrm>
                      <a:off x="7442677" y="1890026"/>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99DE1587-8993-399E-C200-717B7AC590AA}"/>
                        </a:ext>
                      </a:extLst>
                    </p14:cNvPr>
                    <p14:cNvContentPartPr/>
                    <p14:nvPr/>
                  </p14:nvContentPartPr>
                  <p14:xfrm>
                    <a:off x="7372117" y="1921346"/>
                    <a:ext cx="88920" cy="360"/>
                  </p14:xfrm>
                </p:contentPart>
              </mc:Choice>
              <mc:Fallback xmlns="">
                <p:pic>
                  <p:nvPicPr>
                    <p:cNvPr id="55" name="Ink 54">
                      <a:extLst>
                        <a:ext uri="{FF2B5EF4-FFF2-40B4-BE49-F238E27FC236}">
                          <a16:creationId xmlns:a16="http://schemas.microsoft.com/office/drawing/2014/main" id="{99DE1587-8993-399E-C200-717B7AC590AA}"/>
                        </a:ext>
                      </a:extLst>
                    </p:cNvPr>
                    <p:cNvPicPr/>
                    <p:nvPr/>
                  </p:nvPicPr>
                  <p:blipFill>
                    <a:blip r:embed="rId64"/>
                    <a:stretch>
                      <a:fillRect/>
                    </a:stretch>
                  </p:blipFill>
                  <p:spPr>
                    <a:xfrm>
                      <a:off x="7354117" y="1903346"/>
                      <a:ext cx="124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B3C69551-E38A-8FC2-137D-7E297C8F5B40}"/>
                        </a:ext>
                      </a:extLst>
                    </p14:cNvPr>
                    <p14:cNvContentPartPr/>
                    <p14:nvPr/>
                  </p14:nvContentPartPr>
                  <p14:xfrm>
                    <a:off x="7354837" y="1910906"/>
                    <a:ext cx="7920" cy="10800"/>
                  </p14:xfrm>
                </p:contentPart>
              </mc:Choice>
              <mc:Fallback xmlns="">
                <p:pic>
                  <p:nvPicPr>
                    <p:cNvPr id="56" name="Ink 55">
                      <a:extLst>
                        <a:ext uri="{FF2B5EF4-FFF2-40B4-BE49-F238E27FC236}">
                          <a16:creationId xmlns:a16="http://schemas.microsoft.com/office/drawing/2014/main" id="{B3C69551-E38A-8FC2-137D-7E297C8F5B40}"/>
                        </a:ext>
                      </a:extLst>
                    </p:cNvPr>
                    <p:cNvPicPr/>
                    <p:nvPr/>
                  </p:nvPicPr>
                  <p:blipFill>
                    <a:blip r:embed="rId66"/>
                    <a:stretch>
                      <a:fillRect/>
                    </a:stretch>
                  </p:blipFill>
                  <p:spPr>
                    <a:xfrm>
                      <a:off x="7336837" y="1892906"/>
                      <a:ext cx="435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8149770A-03D2-5F61-C931-FC2115AF3741}"/>
                        </a:ext>
                      </a:extLst>
                    </p14:cNvPr>
                    <p14:cNvContentPartPr/>
                    <p14:nvPr/>
                  </p14:nvContentPartPr>
                  <p14:xfrm>
                    <a:off x="7420717" y="1894706"/>
                    <a:ext cx="12240" cy="24120"/>
                  </p14:xfrm>
                </p:contentPart>
              </mc:Choice>
              <mc:Fallback xmlns="">
                <p:pic>
                  <p:nvPicPr>
                    <p:cNvPr id="57" name="Ink 56">
                      <a:extLst>
                        <a:ext uri="{FF2B5EF4-FFF2-40B4-BE49-F238E27FC236}">
                          <a16:creationId xmlns:a16="http://schemas.microsoft.com/office/drawing/2014/main" id="{8149770A-03D2-5F61-C931-FC2115AF3741}"/>
                        </a:ext>
                      </a:extLst>
                    </p:cNvPr>
                    <p:cNvPicPr/>
                    <p:nvPr/>
                  </p:nvPicPr>
                  <p:blipFill>
                    <a:blip r:embed="rId68"/>
                    <a:stretch>
                      <a:fillRect/>
                    </a:stretch>
                  </p:blipFill>
                  <p:spPr>
                    <a:xfrm>
                      <a:off x="7403077" y="1876706"/>
                      <a:ext cx="478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6610F953-AC50-953C-3252-C42E0F419C14}"/>
                        </a:ext>
                      </a:extLst>
                    </p14:cNvPr>
                    <p14:cNvContentPartPr/>
                    <p14:nvPr/>
                  </p14:nvContentPartPr>
                  <p14:xfrm>
                    <a:off x="7434037" y="2040506"/>
                    <a:ext cx="360" cy="2520"/>
                  </p14:xfrm>
                </p:contentPart>
              </mc:Choice>
              <mc:Fallback xmlns="">
                <p:pic>
                  <p:nvPicPr>
                    <p:cNvPr id="58" name="Ink 57">
                      <a:extLst>
                        <a:ext uri="{FF2B5EF4-FFF2-40B4-BE49-F238E27FC236}">
                          <a16:creationId xmlns:a16="http://schemas.microsoft.com/office/drawing/2014/main" id="{6610F953-AC50-953C-3252-C42E0F419C14}"/>
                        </a:ext>
                      </a:extLst>
                    </p:cNvPr>
                    <p:cNvPicPr/>
                    <p:nvPr/>
                  </p:nvPicPr>
                  <p:blipFill>
                    <a:blip r:embed="rId42"/>
                    <a:stretch>
                      <a:fillRect/>
                    </a:stretch>
                  </p:blipFill>
                  <p:spPr>
                    <a:xfrm>
                      <a:off x="7416037" y="2022506"/>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id="{16501F00-CC0B-4370-99DF-4A0F47B3D768}"/>
                        </a:ext>
                      </a:extLst>
                    </p14:cNvPr>
                    <p14:cNvContentPartPr/>
                    <p14:nvPr/>
                  </p14:nvContentPartPr>
                  <p14:xfrm>
                    <a:off x="7446637" y="2040146"/>
                    <a:ext cx="65880" cy="199800"/>
                  </p14:xfrm>
                </p:contentPart>
              </mc:Choice>
              <mc:Fallback xmlns="">
                <p:pic>
                  <p:nvPicPr>
                    <p:cNvPr id="63" name="Ink 62">
                      <a:extLst>
                        <a:ext uri="{FF2B5EF4-FFF2-40B4-BE49-F238E27FC236}">
                          <a16:creationId xmlns:a16="http://schemas.microsoft.com/office/drawing/2014/main" id="{16501F00-CC0B-4370-99DF-4A0F47B3D768}"/>
                        </a:ext>
                      </a:extLst>
                    </p:cNvPr>
                    <p:cNvPicPr/>
                    <p:nvPr/>
                  </p:nvPicPr>
                  <p:blipFill>
                    <a:blip r:embed="rId71"/>
                    <a:stretch>
                      <a:fillRect/>
                    </a:stretch>
                  </p:blipFill>
                  <p:spPr>
                    <a:xfrm>
                      <a:off x="7428637" y="2022506"/>
                      <a:ext cx="101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EE1FF233-D041-4631-9A70-B0897B5B7AEF}"/>
                        </a:ext>
                      </a:extLst>
                    </p14:cNvPr>
                    <p14:cNvContentPartPr/>
                    <p14:nvPr/>
                  </p14:nvContentPartPr>
                  <p14:xfrm>
                    <a:off x="7460317" y="2146706"/>
                    <a:ext cx="360" cy="360"/>
                  </p14:xfrm>
                </p:contentPart>
              </mc:Choice>
              <mc:Fallback xmlns="">
                <p:pic>
                  <p:nvPicPr>
                    <p:cNvPr id="64" name="Ink 63">
                      <a:extLst>
                        <a:ext uri="{FF2B5EF4-FFF2-40B4-BE49-F238E27FC236}">
                          <a16:creationId xmlns:a16="http://schemas.microsoft.com/office/drawing/2014/main" id="{EE1FF233-D041-4631-9A70-B0897B5B7AEF}"/>
                        </a:ext>
                      </a:extLst>
                    </p:cNvPr>
                    <p:cNvPicPr/>
                    <p:nvPr/>
                  </p:nvPicPr>
                  <p:blipFill>
                    <a:blip r:embed="rId39"/>
                    <a:stretch>
                      <a:fillRect/>
                    </a:stretch>
                  </p:blipFill>
                  <p:spPr>
                    <a:xfrm>
                      <a:off x="7442677" y="21287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Ink 65">
                      <a:extLst>
                        <a:ext uri="{FF2B5EF4-FFF2-40B4-BE49-F238E27FC236}">
                          <a16:creationId xmlns:a16="http://schemas.microsoft.com/office/drawing/2014/main" id="{358234D2-71F9-4845-0A41-83BE07D1B947}"/>
                        </a:ext>
                      </a:extLst>
                    </p14:cNvPr>
                    <p14:cNvContentPartPr/>
                    <p14:nvPr/>
                  </p14:nvContentPartPr>
                  <p14:xfrm>
                    <a:off x="7500637" y="2186306"/>
                    <a:ext cx="360" cy="360"/>
                  </p14:xfrm>
                </p:contentPart>
              </mc:Choice>
              <mc:Fallback xmlns="">
                <p:pic>
                  <p:nvPicPr>
                    <p:cNvPr id="66" name="Ink 65">
                      <a:extLst>
                        <a:ext uri="{FF2B5EF4-FFF2-40B4-BE49-F238E27FC236}">
                          <a16:creationId xmlns:a16="http://schemas.microsoft.com/office/drawing/2014/main" id="{358234D2-71F9-4845-0A41-83BE07D1B947}"/>
                        </a:ext>
                      </a:extLst>
                    </p:cNvPr>
                    <p:cNvPicPr/>
                    <p:nvPr/>
                  </p:nvPicPr>
                  <p:blipFill>
                    <a:blip r:embed="rId39"/>
                    <a:stretch>
                      <a:fillRect/>
                    </a:stretch>
                  </p:blipFill>
                  <p:spPr>
                    <a:xfrm>
                      <a:off x="7482637" y="216830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3" name="Ink 72">
                      <a:extLst>
                        <a:ext uri="{FF2B5EF4-FFF2-40B4-BE49-F238E27FC236}">
                          <a16:creationId xmlns:a16="http://schemas.microsoft.com/office/drawing/2014/main" id="{74EE4020-FC1C-76BF-63E9-D8DF00BCC3FD}"/>
                        </a:ext>
                      </a:extLst>
                    </p14:cNvPr>
                    <p14:cNvContentPartPr/>
                    <p14:nvPr/>
                  </p14:nvContentPartPr>
                  <p14:xfrm>
                    <a:off x="7379317" y="2012426"/>
                    <a:ext cx="56160" cy="318240"/>
                  </p14:xfrm>
                </p:contentPart>
              </mc:Choice>
              <mc:Fallback xmlns="">
                <p:pic>
                  <p:nvPicPr>
                    <p:cNvPr id="73" name="Ink 72">
                      <a:extLst>
                        <a:ext uri="{FF2B5EF4-FFF2-40B4-BE49-F238E27FC236}">
                          <a16:creationId xmlns:a16="http://schemas.microsoft.com/office/drawing/2014/main" id="{74EE4020-FC1C-76BF-63E9-D8DF00BCC3FD}"/>
                        </a:ext>
                      </a:extLst>
                    </p:cNvPr>
                    <p:cNvPicPr/>
                    <p:nvPr/>
                  </p:nvPicPr>
                  <p:blipFill>
                    <a:blip r:embed="rId75"/>
                    <a:stretch>
                      <a:fillRect/>
                    </a:stretch>
                  </p:blipFill>
                  <p:spPr>
                    <a:xfrm>
                      <a:off x="7361317" y="1994786"/>
                      <a:ext cx="91800" cy="35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77" name="Ink 76">
                    <a:extLst>
                      <a:ext uri="{FF2B5EF4-FFF2-40B4-BE49-F238E27FC236}">
                        <a16:creationId xmlns:a16="http://schemas.microsoft.com/office/drawing/2014/main" id="{C3185BCB-ECA7-C61E-1DBE-11DB02E6DB35}"/>
                      </a:ext>
                    </a:extLst>
                  </p14:cNvPr>
                  <p14:cNvContentPartPr/>
                  <p14:nvPr/>
                </p14:nvContentPartPr>
                <p14:xfrm>
                  <a:off x="7510357" y="2329946"/>
                  <a:ext cx="238320" cy="546840"/>
                </p14:xfrm>
              </p:contentPart>
            </mc:Choice>
            <mc:Fallback xmlns="">
              <p:pic>
                <p:nvPicPr>
                  <p:cNvPr id="77" name="Ink 76">
                    <a:extLst>
                      <a:ext uri="{FF2B5EF4-FFF2-40B4-BE49-F238E27FC236}">
                        <a16:creationId xmlns:a16="http://schemas.microsoft.com/office/drawing/2014/main" id="{C3185BCB-ECA7-C61E-1DBE-11DB02E6DB35}"/>
                      </a:ext>
                    </a:extLst>
                  </p:cNvPr>
                  <p:cNvPicPr/>
                  <p:nvPr/>
                </p:nvPicPr>
                <p:blipFill>
                  <a:blip r:embed="rId77"/>
                  <a:stretch>
                    <a:fillRect/>
                  </a:stretch>
                </p:blipFill>
                <p:spPr>
                  <a:xfrm>
                    <a:off x="7447357" y="2266946"/>
                    <a:ext cx="36396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9" name="Ink 78">
                    <a:extLst>
                      <a:ext uri="{FF2B5EF4-FFF2-40B4-BE49-F238E27FC236}">
                        <a16:creationId xmlns:a16="http://schemas.microsoft.com/office/drawing/2014/main" id="{49A96C6E-2946-2235-1C7A-7E5F11C1CE16}"/>
                      </a:ext>
                    </a:extLst>
                  </p14:cNvPr>
                  <p14:cNvContentPartPr/>
                  <p14:nvPr/>
                </p14:nvContentPartPr>
                <p14:xfrm>
                  <a:off x="7364917" y="3166946"/>
                  <a:ext cx="390600" cy="2825640"/>
                </p14:xfrm>
              </p:contentPart>
            </mc:Choice>
            <mc:Fallback xmlns="">
              <p:pic>
                <p:nvPicPr>
                  <p:cNvPr id="79" name="Ink 78">
                    <a:extLst>
                      <a:ext uri="{FF2B5EF4-FFF2-40B4-BE49-F238E27FC236}">
                        <a16:creationId xmlns:a16="http://schemas.microsoft.com/office/drawing/2014/main" id="{49A96C6E-2946-2235-1C7A-7E5F11C1CE16}"/>
                      </a:ext>
                    </a:extLst>
                  </p:cNvPr>
                  <p:cNvPicPr/>
                  <p:nvPr/>
                </p:nvPicPr>
                <p:blipFill>
                  <a:blip r:embed="rId79"/>
                  <a:stretch>
                    <a:fillRect/>
                  </a:stretch>
                </p:blipFill>
                <p:spPr>
                  <a:xfrm>
                    <a:off x="7302277" y="3103946"/>
                    <a:ext cx="516240" cy="2951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0" name="Ink 79">
                    <a:extLst>
                      <a:ext uri="{FF2B5EF4-FFF2-40B4-BE49-F238E27FC236}">
                        <a16:creationId xmlns:a16="http://schemas.microsoft.com/office/drawing/2014/main" id="{A5FE04F9-9A49-A052-916B-012D886E524F}"/>
                      </a:ext>
                    </a:extLst>
                  </p14:cNvPr>
                  <p14:cNvContentPartPr/>
                  <p14:nvPr/>
                </p14:nvContentPartPr>
                <p14:xfrm>
                  <a:off x="7367797" y="2517146"/>
                  <a:ext cx="360" cy="360"/>
                </p14:xfrm>
              </p:contentPart>
            </mc:Choice>
            <mc:Fallback xmlns="">
              <p:pic>
                <p:nvPicPr>
                  <p:cNvPr id="80" name="Ink 79">
                    <a:extLst>
                      <a:ext uri="{FF2B5EF4-FFF2-40B4-BE49-F238E27FC236}">
                        <a16:creationId xmlns:a16="http://schemas.microsoft.com/office/drawing/2014/main" id="{A5FE04F9-9A49-A052-916B-012D886E524F}"/>
                      </a:ext>
                    </a:extLst>
                  </p:cNvPr>
                  <p:cNvPicPr/>
                  <p:nvPr/>
                </p:nvPicPr>
                <p:blipFill>
                  <a:blip r:embed="rId81"/>
                  <a:stretch>
                    <a:fillRect/>
                  </a:stretch>
                </p:blipFill>
                <p:spPr>
                  <a:xfrm>
                    <a:off x="7304797" y="2454506"/>
                    <a:ext cx="126000" cy="126000"/>
                  </a:xfrm>
                  <a:prstGeom prst="rect">
                    <a:avLst/>
                  </a:prstGeom>
                </p:spPr>
              </p:pic>
            </mc:Fallback>
          </mc:AlternateContent>
          <p:grpSp>
            <p:nvGrpSpPr>
              <p:cNvPr id="82" name="Group 81">
                <a:extLst>
                  <a:ext uri="{FF2B5EF4-FFF2-40B4-BE49-F238E27FC236}">
                    <a16:creationId xmlns:a16="http://schemas.microsoft.com/office/drawing/2014/main" id="{054EFB22-527E-B233-5DA5-8DF43C519C3A}"/>
                  </a:ext>
                </a:extLst>
              </p:cNvPr>
              <p:cNvGrpSpPr/>
              <p:nvPr/>
            </p:nvGrpSpPr>
            <p:grpSpPr>
              <a:xfrm>
                <a:off x="7393717" y="2331386"/>
                <a:ext cx="278640" cy="2066400"/>
                <a:chOff x="7393717" y="2331386"/>
                <a:chExt cx="278640" cy="2066400"/>
              </a:xfrm>
            </p:grpSpPr>
            <mc:AlternateContent xmlns:mc="http://schemas.openxmlformats.org/markup-compatibility/2006" xmlns:p14="http://schemas.microsoft.com/office/powerpoint/2010/main">
              <mc:Choice Requires="p14">
                <p:contentPart p14:bwMode="auto" r:id="rId82">
                  <p14:nvContentPartPr>
                    <p14:cNvPr id="75" name="Ink 74">
                      <a:extLst>
                        <a:ext uri="{FF2B5EF4-FFF2-40B4-BE49-F238E27FC236}">
                          <a16:creationId xmlns:a16="http://schemas.microsoft.com/office/drawing/2014/main" id="{9347BDD7-08F6-0ABF-5DB4-3D4300226A9C}"/>
                        </a:ext>
                      </a:extLst>
                    </p14:cNvPr>
                    <p14:cNvContentPartPr/>
                    <p14:nvPr/>
                  </p14:nvContentPartPr>
                  <p14:xfrm>
                    <a:off x="7418557" y="2331386"/>
                    <a:ext cx="253800" cy="688680"/>
                  </p14:xfrm>
                </p:contentPart>
              </mc:Choice>
              <mc:Fallback xmlns="">
                <p:pic>
                  <p:nvPicPr>
                    <p:cNvPr id="75" name="Ink 74">
                      <a:extLst>
                        <a:ext uri="{FF2B5EF4-FFF2-40B4-BE49-F238E27FC236}">
                          <a16:creationId xmlns:a16="http://schemas.microsoft.com/office/drawing/2014/main" id="{9347BDD7-08F6-0ABF-5DB4-3D4300226A9C}"/>
                        </a:ext>
                      </a:extLst>
                    </p:cNvPr>
                    <p:cNvPicPr/>
                    <p:nvPr/>
                  </p:nvPicPr>
                  <p:blipFill>
                    <a:blip r:embed="rId83"/>
                    <a:stretch>
                      <a:fillRect/>
                    </a:stretch>
                  </p:blipFill>
                  <p:spPr>
                    <a:xfrm>
                      <a:off x="7355917" y="2268746"/>
                      <a:ext cx="379440" cy="814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Ink 75">
                      <a:extLst>
                        <a:ext uri="{FF2B5EF4-FFF2-40B4-BE49-F238E27FC236}">
                          <a16:creationId xmlns:a16="http://schemas.microsoft.com/office/drawing/2014/main" id="{DC4C47A4-5076-993A-B88A-CCC018A939CC}"/>
                        </a:ext>
                      </a:extLst>
                    </p14:cNvPr>
                    <p14:cNvContentPartPr/>
                    <p14:nvPr/>
                  </p14:nvContentPartPr>
                  <p14:xfrm>
                    <a:off x="7540237" y="2570426"/>
                    <a:ext cx="360" cy="2520"/>
                  </p14:xfrm>
                </p:contentPart>
              </mc:Choice>
              <mc:Fallback xmlns="">
                <p:pic>
                  <p:nvPicPr>
                    <p:cNvPr id="76" name="Ink 75">
                      <a:extLst>
                        <a:ext uri="{FF2B5EF4-FFF2-40B4-BE49-F238E27FC236}">
                          <a16:creationId xmlns:a16="http://schemas.microsoft.com/office/drawing/2014/main" id="{DC4C47A4-5076-993A-B88A-CCC018A939CC}"/>
                        </a:ext>
                      </a:extLst>
                    </p:cNvPr>
                    <p:cNvPicPr/>
                    <p:nvPr/>
                  </p:nvPicPr>
                  <p:blipFill>
                    <a:blip r:embed="rId85"/>
                    <a:stretch>
                      <a:fillRect/>
                    </a:stretch>
                  </p:blipFill>
                  <p:spPr>
                    <a:xfrm>
                      <a:off x="7477237" y="2507426"/>
                      <a:ext cx="126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1" name="Ink 80">
                      <a:extLst>
                        <a:ext uri="{FF2B5EF4-FFF2-40B4-BE49-F238E27FC236}">
                          <a16:creationId xmlns:a16="http://schemas.microsoft.com/office/drawing/2014/main" id="{97611082-691D-1F21-F304-10DEF587ECD5}"/>
                        </a:ext>
                      </a:extLst>
                    </p14:cNvPr>
                    <p14:cNvContentPartPr/>
                    <p14:nvPr/>
                  </p14:nvContentPartPr>
                  <p14:xfrm>
                    <a:off x="7393717" y="2637026"/>
                    <a:ext cx="255240" cy="1760760"/>
                  </p14:xfrm>
                </p:contentPart>
              </mc:Choice>
              <mc:Fallback xmlns="">
                <p:pic>
                  <p:nvPicPr>
                    <p:cNvPr id="81" name="Ink 80">
                      <a:extLst>
                        <a:ext uri="{FF2B5EF4-FFF2-40B4-BE49-F238E27FC236}">
                          <a16:creationId xmlns:a16="http://schemas.microsoft.com/office/drawing/2014/main" id="{97611082-691D-1F21-F304-10DEF587ECD5}"/>
                        </a:ext>
                      </a:extLst>
                    </p:cNvPr>
                    <p:cNvPicPr/>
                    <p:nvPr/>
                  </p:nvPicPr>
                  <p:blipFill>
                    <a:blip r:embed="rId87"/>
                    <a:stretch>
                      <a:fillRect/>
                    </a:stretch>
                  </p:blipFill>
                  <p:spPr>
                    <a:xfrm>
                      <a:off x="7330717" y="2574026"/>
                      <a:ext cx="380880" cy="1886400"/>
                    </a:xfrm>
                    <a:prstGeom prst="rect">
                      <a:avLst/>
                    </a:prstGeom>
                  </p:spPr>
                </p:pic>
              </mc:Fallback>
            </mc:AlternateContent>
          </p:grpSp>
        </p:grpSp>
      </p:grpSp>
      <p:grpSp>
        <p:nvGrpSpPr>
          <p:cNvPr id="88" name="Group 87">
            <a:extLst>
              <a:ext uri="{FF2B5EF4-FFF2-40B4-BE49-F238E27FC236}">
                <a16:creationId xmlns:a16="http://schemas.microsoft.com/office/drawing/2014/main" id="{02257B8D-7FE1-EF8D-195F-E8C0633031B1}"/>
              </a:ext>
            </a:extLst>
          </p:cNvPr>
          <p:cNvGrpSpPr/>
          <p:nvPr/>
        </p:nvGrpSpPr>
        <p:grpSpPr>
          <a:xfrm>
            <a:off x="7328197" y="483506"/>
            <a:ext cx="4571016" cy="3768480"/>
            <a:chOff x="7328197" y="483506"/>
            <a:chExt cx="4571016" cy="3768480"/>
          </a:xfrm>
        </p:grpSpPr>
        <mc:AlternateContent xmlns:mc="http://schemas.openxmlformats.org/markup-compatibility/2006" xmlns:p14="http://schemas.microsoft.com/office/powerpoint/2010/main">
          <mc:Choice Requires="p14">
            <p:contentPart p14:bwMode="auto" r:id="rId88">
              <p14:nvContentPartPr>
                <p14:cNvPr id="26" name="Ink 25">
                  <a:extLst>
                    <a:ext uri="{FF2B5EF4-FFF2-40B4-BE49-F238E27FC236}">
                      <a16:creationId xmlns:a16="http://schemas.microsoft.com/office/drawing/2014/main" id="{1131DB5B-59EF-EBAE-1D2E-7E45110A602D}"/>
                    </a:ext>
                  </a:extLst>
                </p14:cNvPr>
                <p14:cNvContentPartPr/>
                <p14:nvPr/>
              </p14:nvContentPartPr>
              <p14:xfrm>
                <a:off x="8205253" y="483506"/>
                <a:ext cx="3693960" cy="1627200"/>
              </p14:xfrm>
            </p:contentPart>
          </mc:Choice>
          <mc:Fallback xmlns="">
            <p:pic>
              <p:nvPicPr>
                <p:cNvPr id="26" name="Ink 25">
                  <a:extLst>
                    <a:ext uri="{FF2B5EF4-FFF2-40B4-BE49-F238E27FC236}">
                      <a16:creationId xmlns:a16="http://schemas.microsoft.com/office/drawing/2014/main" id="{1131DB5B-59EF-EBAE-1D2E-7E45110A602D}"/>
                    </a:ext>
                  </a:extLst>
                </p:cNvPr>
                <p:cNvPicPr/>
                <p:nvPr/>
              </p:nvPicPr>
              <p:blipFill>
                <a:blip r:embed="rId89"/>
                <a:stretch>
                  <a:fillRect/>
                </a:stretch>
              </p:blipFill>
              <p:spPr>
                <a:xfrm>
                  <a:off x="8133253" y="339506"/>
                  <a:ext cx="3837600" cy="1914840"/>
                </a:xfrm>
                <a:prstGeom prst="rect">
                  <a:avLst/>
                </a:prstGeom>
              </p:spPr>
            </p:pic>
          </mc:Fallback>
        </mc:AlternateContent>
        <p:grpSp>
          <p:nvGrpSpPr>
            <p:cNvPr id="87" name="Group 86">
              <a:extLst>
                <a:ext uri="{FF2B5EF4-FFF2-40B4-BE49-F238E27FC236}">
                  <a16:creationId xmlns:a16="http://schemas.microsoft.com/office/drawing/2014/main" id="{39B756C8-E864-F56A-1464-D789AFA9C403}"/>
                </a:ext>
              </a:extLst>
            </p:cNvPr>
            <p:cNvGrpSpPr/>
            <p:nvPr/>
          </p:nvGrpSpPr>
          <p:grpSpPr>
            <a:xfrm>
              <a:off x="7328197" y="3868946"/>
              <a:ext cx="15480" cy="383040"/>
              <a:chOff x="7328197" y="3868946"/>
              <a:chExt cx="15480" cy="383040"/>
            </a:xfrm>
          </p:grpSpPr>
          <mc:AlternateContent xmlns:mc="http://schemas.openxmlformats.org/markup-compatibility/2006" xmlns:p14="http://schemas.microsoft.com/office/powerpoint/2010/main">
            <mc:Choice Requires="p14">
              <p:contentPart p14:bwMode="auto" r:id="rId90">
                <p14:nvContentPartPr>
                  <p14:cNvPr id="85" name="Ink 84">
                    <a:extLst>
                      <a:ext uri="{FF2B5EF4-FFF2-40B4-BE49-F238E27FC236}">
                        <a16:creationId xmlns:a16="http://schemas.microsoft.com/office/drawing/2014/main" id="{C864BD8C-48F3-2845-FA49-42958941289B}"/>
                      </a:ext>
                    </a:extLst>
                  </p14:cNvPr>
                  <p14:cNvContentPartPr/>
                  <p14:nvPr/>
                </p14:nvContentPartPr>
                <p14:xfrm>
                  <a:off x="7328197" y="3868946"/>
                  <a:ext cx="360" cy="360"/>
                </p14:xfrm>
              </p:contentPart>
            </mc:Choice>
            <mc:Fallback xmlns="">
              <p:pic>
                <p:nvPicPr>
                  <p:cNvPr id="85" name="Ink 84">
                    <a:extLst>
                      <a:ext uri="{FF2B5EF4-FFF2-40B4-BE49-F238E27FC236}">
                        <a16:creationId xmlns:a16="http://schemas.microsoft.com/office/drawing/2014/main" id="{C864BD8C-48F3-2845-FA49-42958941289B}"/>
                      </a:ext>
                    </a:extLst>
                  </p:cNvPr>
                  <p:cNvPicPr/>
                  <p:nvPr/>
                </p:nvPicPr>
                <p:blipFill>
                  <a:blip r:embed="rId81"/>
                  <a:stretch>
                    <a:fillRect/>
                  </a:stretch>
                </p:blipFill>
                <p:spPr>
                  <a:xfrm>
                    <a:off x="7265197" y="38063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6" name="Ink 85">
                    <a:extLst>
                      <a:ext uri="{FF2B5EF4-FFF2-40B4-BE49-F238E27FC236}">
                        <a16:creationId xmlns:a16="http://schemas.microsoft.com/office/drawing/2014/main" id="{662775E1-7E33-0AFE-CE2C-CFCC25F681FC}"/>
                      </a:ext>
                    </a:extLst>
                  </p14:cNvPr>
                  <p14:cNvContentPartPr/>
                  <p14:nvPr/>
                </p14:nvContentPartPr>
                <p14:xfrm>
                  <a:off x="7328197" y="3868946"/>
                  <a:ext cx="15480" cy="383040"/>
                </p14:xfrm>
              </p:contentPart>
            </mc:Choice>
            <mc:Fallback xmlns="">
              <p:pic>
                <p:nvPicPr>
                  <p:cNvPr id="86" name="Ink 85">
                    <a:extLst>
                      <a:ext uri="{FF2B5EF4-FFF2-40B4-BE49-F238E27FC236}">
                        <a16:creationId xmlns:a16="http://schemas.microsoft.com/office/drawing/2014/main" id="{662775E1-7E33-0AFE-CE2C-CFCC25F681FC}"/>
                      </a:ext>
                    </a:extLst>
                  </p:cNvPr>
                  <p:cNvPicPr/>
                  <p:nvPr/>
                </p:nvPicPr>
                <p:blipFill>
                  <a:blip r:embed="rId92"/>
                  <a:stretch>
                    <a:fillRect/>
                  </a:stretch>
                </p:blipFill>
                <p:spPr>
                  <a:xfrm>
                    <a:off x="7265197" y="3806306"/>
                    <a:ext cx="141120" cy="508680"/>
                  </a:xfrm>
                  <a:prstGeom prst="rect">
                    <a:avLst/>
                  </a:prstGeom>
                </p:spPr>
              </p:pic>
            </mc:Fallback>
          </mc:AlternateContent>
        </p:grpSp>
      </p:grpSp>
      <p:graphicFrame>
        <p:nvGraphicFramePr>
          <p:cNvPr id="3" name="Diagram 2">
            <a:extLst>
              <a:ext uri="{FF2B5EF4-FFF2-40B4-BE49-F238E27FC236}">
                <a16:creationId xmlns:a16="http://schemas.microsoft.com/office/drawing/2014/main" id="{85EC3137-8880-D3F2-1874-BB2220000A9E}"/>
              </a:ext>
            </a:extLst>
          </p:cNvPr>
          <p:cNvGraphicFramePr/>
          <p:nvPr/>
        </p:nvGraphicFramePr>
        <p:xfrm>
          <a:off x="836680" y="1987586"/>
          <a:ext cx="5599631" cy="4150747"/>
        </p:xfrm>
        <a:graphic>
          <a:graphicData uri="http://schemas.openxmlformats.org/drawingml/2006/diagram">
            <dgm:relIds xmlns:dgm="http://schemas.openxmlformats.org/drawingml/2006/diagram" xmlns:r="http://schemas.openxmlformats.org/officeDocument/2006/relationships" r:dm="rId93" r:lo="rId94" r:qs="rId95" r:cs="rId96"/>
          </a:graphicData>
        </a:graphic>
      </p:graphicFrame>
    </p:spTree>
    <p:extLst>
      <p:ext uri="{BB962C8B-B14F-4D97-AF65-F5344CB8AC3E}">
        <p14:creationId xmlns:p14="http://schemas.microsoft.com/office/powerpoint/2010/main" val="316074059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605BA-49BB-CB8A-EC3A-FCE743A0DE33}"/>
              </a:ext>
            </a:extLst>
          </p:cNvPr>
          <p:cNvSpPr>
            <a:spLocks noGrp="1"/>
          </p:cNvSpPr>
          <p:nvPr>
            <p:ph type="title"/>
          </p:nvPr>
        </p:nvSpPr>
        <p:spPr>
          <a:xfrm>
            <a:off x="838200" y="250894"/>
            <a:ext cx="10515600" cy="873125"/>
          </a:xfrm>
          <a:custGeom>
            <a:avLst/>
            <a:gdLst>
              <a:gd name="connsiteX0" fmla="*/ 0 w 10515600"/>
              <a:gd name="connsiteY0" fmla="*/ 0 h 873125"/>
              <a:gd name="connsiteX1" fmla="*/ 373888 w 10515600"/>
              <a:gd name="connsiteY1" fmla="*/ 0 h 873125"/>
              <a:gd name="connsiteX2" fmla="*/ 852932 w 10515600"/>
              <a:gd name="connsiteY2" fmla="*/ 0 h 873125"/>
              <a:gd name="connsiteX3" fmla="*/ 1437132 w 10515600"/>
              <a:gd name="connsiteY3" fmla="*/ 0 h 873125"/>
              <a:gd name="connsiteX4" fmla="*/ 1811020 w 10515600"/>
              <a:gd name="connsiteY4" fmla="*/ 0 h 873125"/>
              <a:gd name="connsiteX5" fmla="*/ 2395220 w 10515600"/>
              <a:gd name="connsiteY5" fmla="*/ 0 h 873125"/>
              <a:gd name="connsiteX6" fmla="*/ 2874264 w 10515600"/>
              <a:gd name="connsiteY6" fmla="*/ 0 h 873125"/>
              <a:gd name="connsiteX7" fmla="*/ 3142996 w 10515600"/>
              <a:gd name="connsiteY7" fmla="*/ 0 h 873125"/>
              <a:gd name="connsiteX8" fmla="*/ 3727196 w 10515600"/>
              <a:gd name="connsiteY8" fmla="*/ 0 h 873125"/>
              <a:gd name="connsiteX9" fmla="*/ 4206240 w 10515600"/>
              <a:gd name="connsiteY9" fmla="*/ 0 h 873125"/>
              <a:gd name="connsiteX10" fmla="*/ 4685284 w 10515600"/>
              <a:gd name="connsiteY10" fmla="*/ 0 h 873125"/>
              <a:gd name="connsiteX11" fmla="*/ 5164328 w 10515600"/>
              <a:gd name="connsiteY11" fmla="*/ 0 h 873125"/>
              <a:gd name="connsiteX12" fmla="*/ 5748528 w 10515600"/>
              <a:gd name="connsiteY12" fmla="*/ 0 h 873125"/>
              <a:gd name="connsiteX13" fmla="*/ 6437884 w 10515600"/>
              <a:gd name="connsiteY13" fmla="*/ 0 h 873125"/>
              <a:gd name="connsiteX14" fmla="*/ 7127240 w 10515600"/>
              <a:gd name="connsiteY14" fmla="*/ 0 h 873125"/>
              <a:gd name="connsiteX15" fmla="*/ 7501128 w 10515600"/>
              <a:gd name="connsiteY15" fmla="*/ 0 h 873125"/>
              <a:gd name="connsiteX16" fmla="*/ 8295640 w 10515600"/>
              <a:gd name="connsiteY16" fmla="*/ 0 h 873125"/>
              <a:gd name="connsiteX17" fmla="*/ 8774684 w 10515600"/>
              <a:gd name="connsiteY17" fmla="*/ 0 h 873125"/>
              <a:gd name="connsiteX18" fmla="*/ 9148572 w 10515600"/>
              <a:gd name="connsiteY18" fmla="*/ 0 h 873125"/>
              <a:gd name="connsiteX19" fmla="*/ 9627616 w 10515600"/>
              <a:gd name="connsiteY19" fmla="*/ 0 h 873125"/>
              <a:gd name="connsiteX20" fmla="*/ 10515600 w 10515600"/>
              <a:gd name="connsiteY20" fmla="*/ 0 h 873125"/>
              <a:gd name="connsiteX21" fmla="*/ 10515600 w 10515600"/>
              <a:gd name="connsiteY21" fmla="*/ 454025 h 873125"/>
              <a:gd name="connsiteX22" fmla="*/ 10515600 w 10515600"/>
              <a:gd name="connsiteY22" fmla="*/ 873125 h 873125"/>
              <a:gd name="connsiteX23" fmla="*/ 9826244 w 10515600"/>
              <a:gd name="connsiteY23" fmla="*/ 873125 h 873125"/>
              <a:gd name="connsiteX24" fmla="*/ 9452356 w 10515600"/>
              <a:gd name="connsiteY24" fmla="*/ 873125 h 873125"/>
              <a:gd name="connsiteX25" fmla="*/ 8868156 w 10515600"/>
              <a:gd name="connsiteY25" fmla="*/ 873125 h 873125"/>
              <a:gd name="connsiteX26" fmla="*/ 8073644 w 10515600"/>
              <a:gd name="connsiteY26" fmla="*/ 873125 h 873125"/>
              <a:gd name="connsiteX27" fmla="*/ 7699756 w 10515600"/>
              <a:gd name="connsiteY27" fmla="*/ 873125 h 873125"/>
              <a:gd name="connsiteX28" fmla="*/ 7115556 w 10515600"/>
              <a:gd name="connsiteY28" fmla="*/ 873125 h 873125"/>
              <a:gd name="connsiteX29" fmla="*/ 6531356 w 10515600"/>
              <a:gd name="connsiteY29" fmla="*/ 873125 h 873125"/>
              <a:gd name="connsiteX30" fmla="*/ 6157468 w 10515600"/>
              <a:gd name="connsiteY30" fmla="*/ 873125 h 873125"/>
              <a:gd name="connsiteX31" fmla="*/ 5573268 w 10515600"/>
              <a:gd name="connsiteY31" fmla="*/ 873125 h 873125"/>
              <a:gd name="connsiteX32" fmla="*/ 4883912 w 10515600"/>
              <a:gd name="connsiteY32" fmla="*/ 873125 h 873125"/>
              <a:gd name="connsiteX33" fmla="*/ 4299712 w 10515600"/>
              <a:gd name="connsiteY33" fmla="*/ 873125 h 873125"/>
              <a:gd name="connsiteX34" fmla="*/ 3505200 w 10515600"/>
              <a:gd name="connsiteY34" fmla="*/ 873125 h 873125"/>
              <a:gd name="connsiteX35" fmla="*/ 2815844 w 10515600"/>
              <a:gd name="connsiteY35" fmla="*/ 873125 h 873125"/>
              <a:gd name="connsiteX36" fmla="*/ 2441956 w 10515600"/>
              <a:gd name="connsiteY36" fmla="*/ 873125 h 873125"/>
              <a:gd name="connsiteX37" fmla="*/ 1857756 w 10515600"/>
              <a:gd name="connsiteY37" fmla="*/ 873125 h 873125"/>
              <a:gd name="connsiteX38" fmla="*/ 1168400 w 10515600"/>
              <a:gd name="connsiteY38" fmla="*/ 873125 h 873125"/>
              <a:gd name="connsiteX39" fmla="*/ 584200 w 10515600"/>
              <a:gd name="connsiteY39" fmla="*/ 873125 h 873125"/>
              <a:gd name="connsiteX40" fmla="*/ 0 w 10515600"/>
              <a:gd name="connsiteY40" fmla="*/ 873125 h 873125"/>
              <a:gd name="connsiteX41" fmla="*/ 0 w 10515600"/>
              <a:gd name="connsiteY41" fmla="*/ 454025 h 873125"/>
              <a:gd name="connsiteX42" fmla="*/ 0 w 10515600"/>
              <a:gd name="connsiteY42"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15600" h="873125" fill="none" extrusionOk="0">
                <a:moveTo>
                  <a:pt x="0" y="0"/>
                </a:moveTo>
                <a:cubicBezTo>
                  <a:pt x="112652" y="-36191"/>
                  <a:pt x="263480" y="21208"/>
                  <a:pt x="373888" y="0"/>
                </a:cubicBezTo>
                <a:cubicBezTo>
                  <a:pt x="484296" y="-21208"/>
                  <a:pt x="727018" y="5649"/>
                  <a:pt x="852932" y="0"/>
                </a:cubicBezTo>
                <a:cubicBezTo>
                  <a:pt x="978846" y="-5649"/>
                  <a:pt x="1163834" y="31095"/>
                  <a:pt x="1437132" y="0"/>
                </a:cubicBezTo>
                <a:cubicBezTo>
                  <a:pt x="1710430" y="-31095"/>
                  <a:pt x="1632535" y="2283"/>
                  <a:pt x="1811020" y="0"/>
                </a:cubicBezTo>
                <a:cubicBezTo>
                  <a:pt x="1989505" y="-2283"/>
                  <a:pt x="2127158" y="4146"/>
                  <a:pt x="2395220" y="0"/>
                </a:cubicBezTo>
                <a:cubicBezTo>
                  <a:pt x="2663282" y="-4146"/>
                  <a:pt x="2682670" y="22894"/>
                  <a:pt x="2874264" y="0"/>
                </a:cubicBezTo>
                <a:cubicBezTo>
                  <a:pt x="3065858" y="-22894"/>
                  <a:pt x="3067404" y="5484"/>
                  <a:pt x="3142996" y="0"/>
                </a:cubicBezTo>
                <a:cubicBezTo>
                  <a:pt x="3218588" y="-5484"/>
                  <a:pt x="3442095" y="52145"/>
                  <a:pt x="3727196" y="0"/>
                </a:cubicBezTo>
                <a:cubicBezTo>
                  <a:pt x="4012297" y="-52145"/>
                  <a:pt x="4052372" y="14171"/>
                  <a:pt x="4206240" y="0"/>
                </a:cubicBezTo>
                <a:cubicBezTo>
                  <a:pt x="4360108" y="-14171"/>
                  <a:pt x="4513021" y="42015"/>
                  <a:pt x="4685284" y="0"/>
                </a:cubicBezTo>
                <a:cubicBezTo>
                  <a:pt x="4857547" y="-42015"/>
                  <a:pt x="4984494" y="31619"/>
                  <a:pt x="5164328" y="0"/>
                </a:cubicBezTo>
                <a:cubicBezTo>
                  <a:pt x="5344162" y="-31619"/>
                  <a:pt x="5524601" y="37242"/>
                  <a:pt x="5748528" y="0"/>
                </a:cubicBezTo>
                <a:cubicBezTo>
                  <a:pt x="5972455" y="-37242"/>
                  <a:pt x="6250231" y="54616"/>
                  <a:pt x="6437884" y="0"/>
                </a:cubicBezTo>
                <a:cubicBezTo>
                  <a:pt x="6625537" y="-54616"/>
                  <a:pt x="6805994" y="64472"/>
                  <a:pt x="7127240" y="0"/>
                </a:cubicBezTo>
                <a:cubicBezTo>
                  <a:pt x="7448486" y="-64472"/>
                  <a:pt x="7383647" y="15470"/>
                  <a:pt x="7501128" y="0"/>
                </a:cubicBezTo>
                <a:cubicBezTo>
                  <a:pt x="7618609" y="-15470"/>
                  <a:pt x="8016841" y="82956"/>
                  <a:pt x="8295640" y="0"/>
                </a:cubicBezTo>
                <a:cubicBezTo>
                  <a:pt x="8574439" y="-82956"/>
                  <a:pt x="8643517" y="18758"/>
                  <a:pt x="8774684" y="0"/>
                </a:cubicBezTo>
                <a:cubicBezTo>
                  <a:pt x="8905851" y="-18758"/>
                  <a:pt x="9008844" y="37776"/>
                  <a:pt x="9148572" y="0"/>
                </a:cubicBezTo>
                <a:cubicBezTo>
                  <a:pt x="9288300" y="-37776"/>
                  <a:pt x="9430930" y="50949"/>
                  <a:pt x="9627616" y="0"/>
                </a:cubicBezTo>
                <a:cubicBezTo>
                  <a:pt x="9824302" y="-50949"/>
                  <a:pt x="10164652" y="106276"/>
                  <a:pt x="10515600" y="0"/>
                </a:cubicBezTo>
                <a:cubicBezTo>
                  <a:pt x="10519832" y="140304"/>
                  <a:pt x="10464270" y="282921"/>
                  <a:pt x="10515600" y="454025"/>
                </a:cubicBezTo>
                <a:cubicBezTo>
                  <a:pt x="10566930" y="625130"/>
                  <a:pt x="10489697" y="750968"/>
                  <a:pt x="10515600" y="873125"/>
                </a:cubicBezTo>
                <a:cubicBezTo>
                  <a:pt x="10197606" y="952132"/>
                  <a:pt x="10129660" y="827966"/>
                  <a:pt x="9826244" y="873125"/>
                </a:cubicBezTo>
                <a:cubicBezTo>
                  <a:pt x="9522828" y="918284"/>
                  <a:pt x="9601117" y="870965"/>
                  <a:pt x="9452356" y="873125"/>
                </a:cubicBezTo>
                <a:cubicBezTo>
                  <a:pt x="9303595" y="875285"/>
                  <a:pt x="8990015" y="847977"/>
                  <a:pt x="8868156" y="873125"/>
                </a:cubicBezTo>
                <a:cubicBezTo>
                  <a:pt x="8746297" y="898273"/>
                  <a:pt x="8406101" y="843958"/>
                  <a:pt x="8073644" y="873125"/>
                </a:cubicBezTo>
                <a:cubicBezTo>
                  <a:pt x="7741187" y="902292"/>
                  <a:pt x="7867701" y="847804"/>
                  <a:pt x="7699756" y="873125"/>
                </a:cubicBezTo>
                <a:cubicBezTo>
                  <a:pt x="7531811" y="898446"/>
                  <a:pt x="7381003" y="839182"/>
                  <a:pt x="7115556" y="873125"/>
                </a:cubicBezTo>
                <a:cubicBezTo>
                  <a:pt x="6850109" y="907068"/>
                  <a:pt x="6668289" y="863850"/>
                  <a:pt x="6531356" y="873125"/>
                </a:cubicBezTo>
                <a:cubicBezTo>
                  <a:pt x="6394423" y="882400"/>
                  <a:pt x="6235777" y="871633"/>
                  <a:pt x="6157468" y="873125"/>
                </a:cubicBezTo>
                <a:cubicBezTo>
                  <a:pt x="6079159" y="874617"/>
                  <a:pt x="5739353" y="820038"/>
                  <a:pt x="5573268" y="873125"/>
                </a:cubicBezTo>
                <a:cubicBezTo>
                  <a:pt x="5407183" y="926212"/>
                  <a:pt x="5056892" y="802141"/>
                  <a:pt x="4883912" y="873125"/>
                </a:cubicBezTo>
                <a:cubicBezTo>
                  <a:pt x="4710932" y="944109"/>
                  <a:pt x="4494751" y="808147"/>
                  <a:pt x="4299712" y="873125"/>
                </a:cubicBezTo>
                <a:cubicBezTo>
                  <a:pt x="4104673" y="938103"/>
                  <a:pt x="3775837" y="845309"/>
                  <a:pt x="3505200" y="873125"/>
                </a:cubicBezTo>
                <a:cubicBezTo>
                  <a:pt x="3234563" y="900941"/>
                  <a:pt x="3075033" y="829746"/>
                  <a:pt x="2815844" y="873125"/>
                </a:cubicBezTo>
                <a:cubicBezTo>
                  <a:pt x="2556655" y="916504"/>
                  <a:pt x="2518405" y="860436"/>
                  <a:pt x="2441956" y="873125"/>
                </a:cubicBezTo>
                <a:cubicBezTo>
                  <a:pt x="2365507" y="885814"/>
                  <a:pt x="2144891" y="858266"/>
                  <a:pt x="1857756" y="873125"/>
                </a:cubicBezTo>
                <a:cubicBezTo>
                  <a:pt x="1570621" y="887984"/>
                  <a:pt x="1435141" y="855775"/>
                  <a:pt x="1168400" y="873125"/>
                </a:cubicBezTo>
                <a:cubicBezTo>
                  <a:pt x="901659" y="890475"/>
                  <a:pt x="786345" y="872600"/>
                  <a:pt x="584200" y="873125"/>
                </a:cubicBezTo>
                <a:cubicBezTo>
                  <a:pt x="382055" y="873650"/>
                  <a:pt x="186823" y="838448"/>
                  <a:pt x="0" y="873125"/>
                </a:cubicBezTo>
                <a:cubicBezTo>
                  <a:pt x="-39669" y="664204"/>
                  <a:pt x="21182" y="566019"/>
                  <a:pt x="0" y="454025"/>
                </a:cubicBezTo>
                <a:cubicBezTo>
                  <a:pt x="-21182" y="342031"/>
                  <a:pt x="7807" y="217945"/>
                  <a:pt x="0" y="0"/>
                </a:cubicBezTo>
                <a:close/>
              </a:path>
              <a:path w="10515600" h="873125" stroke="0" extrusionOk="0">
                <a:moveTo>
                  <a:pt x="0" y="0"/>
                </a:moveTo>
                <a:cubicBezTo>
                  <a:pt x="205631" y="-29474"/>
                  <a:pt x="453471" y="41565"/>
                  <a:pt x="794512" y="0"/>
                </a:cubicBezTo>
                <a:cubicBezTo>
                  <a:pt x="1135553" y="-41565"/>
                  <a:pt x="1373914" y="32861"/>
                  <a:pt x="1589024" y="0"/>
                </a:cubicBezTo>
                <a:cubicBezTo>
                  <a:pt x="1804134" y="-32861"/>
                  <a:pt x="1893061" y="5362"/>
                  <a:pt x="2173224" y="0"/>
                </a:cubicBezTo>
                <a:cubicBezTo>
                  <a:pt x="2453387" y="-5362"/>
                  <a:pt x="2653209" y="78532"/>
                  <a:pt x="2862580" y="0"/>
                </a:cubicBezTo>
                <a:cubicBezTo>
                  <a:pt x="3071951" y="-78532"/>
                  <a:pt x="3109222" y="34253"/>
                  <a:pt x="3236468" y="0"/>
                </a:cubicBezTo>
                <a:cubicBezTo>
                  <a:pt x="3363714" y="-34253"/>
                  <a:pt x="3477618" y="22782"/>
                  <a:pt x="3610356" y="0"/>
                </a:cubicBezTo>
                <a:cubicBezTo>
                  <a:pt x="3743094" y="-22782"/>
                  <a:pt x="3855127" y="31195"/>
                  <a:pt x="4089400" y="0"/>
                </a:cubicBezTo>
                <a:cubicBezTo>
                  <a:pt x="4323673" y="-31195"/>
                  <a:pt x="4501148" y="69452"/>
                  <a:pt x="4883912" y="0"/>
                </a:cubicBezTo>
                <a:cubicBezTo>
                  <a:pt x="5266676" y="-69452"/>
                  <a:pt x="5082030" y="21665"/>
                  <a:pt x="5152644" y="0"/>
                </a:cubicBezTo>
                <a:cubicBezTo>
                  <a:pt x="5223258" y="-21665"/>
                  <a:pt x="5432081" y="20303"/>
                  <a:pt x="5526532" y="0"/>
                </a:cubicBezTo>
                <a:cubicBezTo>
                  <a:pt x="5620983" y="-20303"/>
                  <a:pt x="5876562" y="40186"/>
                  <a:pt x="6110732" y="0"/>
                </a:cubicBezTo>
                <a:cubicBezTo>
                  <a:pt x="6344902" y="-40186"/>
                  <a:pt x="6562742" y="50658"/>
                  <a:pt x="6694932" y="0"/>
                </a:cubicBezTo>
                <a:cubicBezTo>
                  <a:pt x="6827122" y="-50658"/>
                  <a:pt x="7048772" y="27574"/>
                  <a:pt x="7384288" y="0"/>
                </a:cubicBezTo>
                <a:cubicBezTo>
                  <a:pt x="7719804" y="-27574"/>
                  <a:pt x="7904531" y="17609"/>
                  <a:pt x="8073644" y="0"/>
                </a:cubicBezTo>
                <a:cubicBezTo>
                  <a:pt x="8242757" y="-17609"/>
                  <a:pt x="8214219" y="23173"/>
                  <a:pt x="8342376" y="0"/>
                </a:cubicBezTo>
                <a:cubicBezTo>
                  <a:pt x="8470533" y="-23173"/>
                  <a:pt x="8789363" y="73239"/>
                  <a:pt x="9031732" y="0"/>
                </a:cubicBezTo>
                <a:cubicBezTo>
                  <a:pt x="9274101" y="-73239"/>
                  <a:pt x="9288236" y="32713"/>
                  <a:pt x="9405620" y="0"/>
                </a:cubicBezTo>
                <a:cubicBezTo>
                  <a:pt x="9523004" y="-32713"/>
                  <a:pt x="9736642" y="40079"/>
                  <a:pt x="9884664" y="0"/>
                </a:cubicBezTo>
                <a:cubicBezTo>
                  <a:pt x="10032686" y="-40079"/>
                  <a:pt x="10366429" y="29576"/>
                  <a:pt x="10515600" y="0"/>
                </a:cubicBezTo>
                <a:cubicBezTo>
                  <a:pt x="10557014" y="115876"/>
                  <a:pt x="10495333" y="252482"/>
                  <a:pt x="10515600" y="410369"/>
                </a:cubicBezTo>
                <a:cubicBezTo>
                  <a:pt x="10535867" y="568256"/>
                  <a:pt x="10487559" y="691587"/>
                  <a:pt x="10515600" y="873125"/>
                </a:cubicBezTo>
                <a:cubicBezTo>
                  <a:pt x="10414767" y="885182"/>
                  <a:pt x="10275541" y="863444"/>
                  <a:pt x="10141712" y="873125"/>
                </a:cubicBezTo>
                <a:cubicBezTo>
                  <a:pt x="10007883" y="882806"/>
                  <a:pt x="9562254" y="821597"/>
                  <a:pt x="9347200" y="873125"/>
                </a:cubicBezTo>
                <a:cubicBezTo>
                  <a:pt x="9132146" y="924653"/>
                  <a:pt x="9020818" y="869356"/>
                  <a:pt x="8763000" y="873125"/>
                </a:cubicBezTo>
                <a:cubicBezTo>
                  <a:pt x="8505182" y="876894"/>
                  <a:pt x="8553971" y="863439"/>
                  <a:pt x="8494268" y="873125"/>
                </a:cubicBezTo>
                <a:cubicBezTo>
                  <a:pt x="8434565" y="882811"/>
                  <a:pt x="8123089" y="822910"/>
                  <a:pt x="8015224" y="873125"/>
                </a:cubicBezTo>
                <a:cubicBezTo>
                  <a:pt x="7907359" y="923340"/>
                  <a:pt x="7790553" y="849896"/>
                  <a:pt x="7641336" y="873125"/>
                </a:cubicBezTo>
                <a:cubicBezTo>
                  <a:pt x="7492119" y="896354"/>
                  <a:pt x="7098016" y="855404"/>
                  <a:pt x="6846824" y="873125"/>
                </a:cubicBezTo>
                <a:cubicBezTo>
                  <a:pt x="6595632" y="890846"/>
                  <a:pt x="6653131" y="872943"/>
                  <a:pt x="6578092" y="873125"/>
                </a:cubicBezTo>
                <a:cubicBezTo>
                  <a:pt x="6503053" y="873307"/>
                  <a:pt x="6364723" y="865793"/>
                  <a:pt x="6204204" y="873125"/>
                </a:cubicBezTo>
                <a:cubicBezTo>
                  <a:pt x="6043685" y="880457"/>
                  <a:pt x="6042806" y="871406"/>
                  <a:pt x="5935472" y="873125"/>
                </a:cubicBezTo>
                <a:cubicBezTo>
                  <a:pt x="5828138" y="874844"/>
                  <a:pt x="5457754" y="790980"/>
                  <a:pt x="5140960" y="873125"/>
                </a:cubicBezTo>
                <a:cubicBezTo>
                  <a:pt x="4824166" y="955270"/>
                  <a:pt x="4958464" y="852074"/>
                  <a:pt x="4872228" y="873125"/>
                </a:cubicBezTo>
                <a:cubicBezTo>
                  <a:pt x="4785992" y="894176"/>
                  <a:pt x="4623575" y="841683"/>
                  <a:pt x="4393184" y="873125"/>
                </a:cubicBezTo>
                <a:cubicBezTo>
                  <a:pt x="4162793" y="904567"/>
                  <a:pt x="3775826" y="832261"/>
                  <a:pt x="3598672" y="873125"/>
                </a:cubicBezTo>
                <a:cubicBezTo>
                  <a:pt x="3421518" y="913989"/>
                  <a:pt x="3069099" y="821242"/>
                  <a:pt x="2804160" y="873125"/>
                </a:cubicBezTo>
                <a:cubicBezTo>
                  <a:pt x="2539221" y="925008"/>
                  <a:pt x="2288382" y="859450"/>
                  <a:pt x="2114804" y="873125"/>
                </a:cubicBezTo>
                <a:cubicBezTo>
                  <a:pt x="1941226" y="886800"/>
                  <a:pt x="1636327" y="789390"/>
                  <a:pt x="1320292" y="873125"/>
                </a:cubicBezTo>
                <a:cubicBezTo>
                  <a:pt x="1004257" y="956860"/>
                  <a:pt x="950689" y="837653"/>
                  <a:pt x="841248" y="873125"/>
                </a:cubicBezTo>
                <a:cubicBezTo>
                  <a:pt x="731807" y="908597"/>
                  <a:pt x="372949" y="804304"/>
                  <a:pt x="0" y="873125"/>
                </a:cubicBezTo>
                <a:cubicBezTo>
                  <a:pt x="-3013" y="757823"/>
                  <a:pt x="11879" y="622530"/>
                  <a:pt x="0" y="427831"/>
                </a:cubicBezTo>
                <a:cubicBezTo>
                  <a:pt x="-11879" y="233132"/>
                  <a:pt x="41286" y="148582"/>
                  <a:pt x="0" y="0"/>
                </a:cubicBezTo>
                <a:close/>
              </a:path>
            </a:pathLst>
          </a:custGeom>
          <a:ln>
            <a:solidFill>
              <a:schemeClr val="bg1"/>
            </a:solidFill>
            <a:extLst>
              <a:ext uri="{C807C97D-BFC1-408E-A445-0C87EB9F89A2}">
                <ask:lineSketchStyleProps xmlns:ask="http://schemas.microsoft.com/office/drawing/2018/sketchyshapes" sd="3347600376">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a:lstStyle/>
          <a:p>
            <a:pPr algn="ctr"/>
            <a:r>
              <a:rPr lang="en-US" dirty="0"/>
              <a:t>Control plane security controls</a:t>
            </a:r>
            <a:endParaRPr lang="ar-EG" dirty="0"/>
          </a:p>
        </p:txBody>
      </p:sp>
      <p:sp>
        <p:nvSpPr>
          <p:cNvPr id="5" name="Content Placeholder 4">
            <a:extLst>
              <a:ext uri="{FF2B5EF4-FFF2-40B4-BE49-F238E27FC236}">
                <a16:creationId xmlns:a16="http://schemas.microsoft.com/office/drawing/2014/main" id="{3F3443B9-11D4-3D49-6276-8AC90796BC70}"/>
              </a:ext>
            </a:extLst>
          </p:cNvPr>
          <p:cNvSpPr>
            <a:spLocks noGrp="1"/>
          </p:cNvSpPr>
          <p:nvPr>
            <p:ph idx="1"/>
          </p:nvPr>
        </p:nvSpPr>
        <p:spPr>
          <a:xfrm>
            <a:off x="838200" y="1266295"/>
            <a:ext cx="10515600" cy="4872038"/>
          </a:xfrm>
          <a:custGeom>
            <a:avLst/>
            <a:gdLst>
              <a:gd name="connsiteX0" fmla="*/ 0 w 10515600"/>
              <a:gd name="connsiteY0" fmla="*/ 0 h 4872038"/>
              <a:gd name="connsiteX1" fmla="*/ 479044 w 10515600"/>
              <a:gd name="connsiteY1" fmla="*/ 0 h 4872038"/>
              <a:gd name="connsiteX2" fmla="*/ 852932 w 10515600"/>
              <a:gd name="connsiteY2" fmla="*/ 0 h 4872038"/>
              <a:gd name="connsiteX3" fmla="*/ 1437132 w 10515600"/>
              <a:gd name="connsiteY3" fmla="*/ 0 h 4872038"/>
              <a:gd name="connsiteX4" fmla="*/ 1705864 w 10515600"/>
              <a:gd name="connsiteY4" fmla="*/ 0 h 4872038"/>
              <a:gd name="connsiteX5" fmla="*/ 2079752 w 10515600"/>
              <a:gd name="connsiteY5" fmla="*/ 0 h 4872038"/>
              <a:gd name="connsiteX6" fmla="*/ 2348484 w 10515600"/>
              <a:gd name="connsiteY6" fmla="*/ 0 h 4872038"/>
              <a:gd name="connsiteX7" fmla="*/ 2827528 w 10515600"/>
              <a:gd name="connsiteY7" fmla="*/ 0 h 4872038"/>
              <a:gd name="connsiteX8" fmla="*/ 3306572 w 10515600"/>
              <a:gd name="connsiteY8" fmla="*/ 0 h 4872038"/>
              <a:gd name="connsiteX9" fmla="*/ 3575304 w 10515600"/>
              <a:gd name="connsiteY9" fmla="*/ 0 h 4872038"/>
              <a:gd name="connsiteX10" fmla="*/ 3844036 w 10515600"/>
              <a:gd name="connsiteY10" fmla="*/ 0 h 4872038"/>
              <a:gd name="connsiteX11" fmla="*/ 4533392 w 10515600"/>
              <a:gd name="connsiteY11" fmla="*/ 0 h 4872038"/>
              <a:gd name="connsiteX12" fmla="*/ 4802124 w 10515600"/>
              <a:gd name="connsiteY12" fmla="*/ 0 h 4872038"/>
              <a:gd name="connsiteX13" fmla="*/ 5070856 w 10515600"/>
              <a:gd name="connsiteY13" fmla="*/ 0 h 4872038"/>
              <a:gd name="connsiteX14" fmla="*/ 5444744 w 10515600"/>
              <a:gd name="connsiteY14" fmla="*/ 0 h 4872038"/>
              <a:gd name="connsiteX15" fmla="*/ 5923788 w 10515600"/>
              <a:gd name="connsiteY15" fmla="*/ 0 h 4872038"/>
              <a:gd name="connsiteX16" fmla="*/ 6718300 w 10515600"/>
              <a:gd name="connsiteY16" fmla="*/ 0 h 4872038"/>
              <a:gd name="connsiteX17" fmla="*/ 7407656 w 10515600"/>
              <a:gd name="connsiteY17" fmla="*/ 0 h 4872038"/>
              <a:gd name="connsiteX18" fmla="*/ 7886700 w 10515600"/>
              <a:gd name="connsiteY18" fmla="*/ 0 h 4872038"/>
              <a:gd name="connsiteX19" fmla="*/ 8365744 w 10515600"/>
              <a:gd name="connsiteY19" fmla="*/ 0 h 4872038"/>
              <a:gd name="connsiteX20" fmla="*/ 8739632 w 10515600"/>
              <a:gd name="connsiteY20" fmla="*/ 0 h 4872038"/>
              <a:gd name="connsiteX21" fmla="*/ 9534144 w 10515600"/>
              <a:gd name="connsiteY21" fmla="*/ 0 h 4872038"/>
              <a:gd name="connsiteX22" fmla="*/ 9802876 w 10515600"/>
              <a:gd name="connsiteY22" fmla="*/ 0 h 4872038"/>
              <a:gd name="connsiteX23" fmla="*/ 10515600 w 10515600"/>
              <a:gd name="connsiteY23" fmla="*/ 0 h 4872038"/>
              <a:gd name="connsiteX24" fmla="*/ 10515600 w 10515600"/>
              <a:gd name="connsiteY24" fmla="*/ 590058 h 4872038"/>
              <a:gd name="connsiteX25" fmla="*/ 10515600 w 10515600"/>
              <a:gd name="connsiteY25" fmla="*/ 1082675 h 4872038"/>
              <a:gd name="connsiteX26" fmla="*/ 10515600 w 10515600"/>
              <a:gd name="connsiteY26" fmla="*/ 1477852 h 4872038"/>
              <a:gd name="connsiteX27" fmla="*/ 10515600 w 10515600"/>
              <a:gd name="connsiteY27" fmla="*/ 2067909 h 4872038"/>
              <a:gd name="connsiteX28" fmla="*/ 10515600 w 10515600"/>
              <a:gd name="connsiteY28" fmla="*/ 2511806 h 4872038"/>
              <a:gd name="connsiteX29" fmla="*/ 10515600 w 10515600"/>
              <a:gd name="connsiteY29" fmla="*/ 3004423 h 4872038"/>
              <a:gd name="connsiteX30" fmla="*/ 10515600 w 10515600"/>
              <a:gd name="connsiteY30" fmla="*/ 3594481 h 4872038"/>
              <a:gd name="connsiteX31" fmla="*/ 10515600 w 10515600"/>
              <a:gd name="connsiteY31" fmla="*/ 4233260 h 4872038"/>
              <a:gd name="connsiteX32" fmla="*/ 10515600 w 10515600"/>
              <a:gd name="connsiteY32" fmla="*/ 4872038 h 4872038"/>
              <a:gd name="connsiteX33" fmla="*/ 9931400 w 10515600"/>
              <a:gd name="connsiteY33" fmla="*/ 4872038 h 4872038"/>
              <a:gd name="connsiteX34" fmla="*/ 9136888 w 10515600"/>
              <a:gd name="connsiteY34" fmla="*/ 4872038 h 4872038"/>
              <a:gd name="connsiteX35" fmla="*/ 8342376 w 10515600"/>
              <a:gd name="connsiteY35" fmla="*/ 4872038 h 4872038"/>
              <a:gd name="connsiteX36" fmla="*/ 7968488 w 10515600"/>
              <a:gd name="connsiteY36" fmla="*/ 4872038 h 4872038"/>
              <a:gd name="connsiteX37" fmla="*/ 7384288 w 10515600"/>
              <a:gd name="connsiteY37" fmla="*/ 4872038 h 4872038"/>
              <a:gd name="connsiteX38" fmla="*/ 7115556 w 10515600"/>
              <a:gd name="connsiteY38" fmla="*/ 4872038 h 4872038"/>
              <a:gd name="connsiteX39" fmla="*/ 6531356 w 10515600"/>
              <a:gd name="connsiteY39" fmla="*/ 4872038 h 4872038"/>
              <a:gd name="connsiteX40" fmla="*/ 5736844 w 10515600"/>
              <a:gd name="connsiteY40" fmla="*/ 4872038 h 4872038"/>
              <a:gd name="connsiteX41" fmla="*/ 5468112 w 10515600"/>
              <a:gd name="connsiteY41" fmla="*/ 4872038 h 4872038"/>
              <a:gd name="connsiteX42" fmla="*/ 4989068 w 10515600"/>
              <a:gd name="connsiteY42" fmla="*/ 4872038 h 4872038"/>
              <a:gd name="connsiteX43" fmla="*/ 4194556 w 10515600"/>
              <a:gd name="connsiteY43" fmla="*/ 4872038 h 4872038"/>
              <a:gd name="connsiteX44" fmla="*/ 3400044 w 10515600"/>
              <a:gd name="connsiteY44" fmla="*/ 4872038 h 4872038"/>
              <a:gd name="connsiteX45" fmla="*/ 2921000 w 10515600"/>
              <a:gd name="connsiteY45" fmla="*/ 4872038 h 4872038"/>
              <a:gd name="connsiteX46" fmla="*/ 2652268 w 10515600"/>
              <a:gd name="connsiteY46" fmla="*/ 4872038 h 4872038"/>
              <a:gd name="connsiteX47" fmla="*/ 1962912 w 10515600"/>
              <a:gd name="connsiteY47" fmla="*/ 4872038 h 4872038"/>
              <a:gd name="connsiteX48" fmla="*/ 1694180 w 10515600"/>
              <a:gd name="connsiteY48" fmla="*/ 4872038 h 4872038"/>
              <a:gd name="connsiteX49" fmla="*/ 1109980 w 10515600"/>
              <a:gd name="connsiteY49" fmla="*/ 4872038 h 4872038"/>
              <a:gd name="connsiteX50" fmla="*/ 630936 w 10515600"/>
              <a:gd name="connsiteY50" fmla="*/ 4872038 h 4872038"/>
              <a:gd name="connsiteX51" fmla="*/ 0 w 10515600"/>
              <a:gd name="connsiteY51" fmla="*/ 4872038 h 4872038"/>
              <a:gd name="connsiteX52" fmla="*/ 0 w 10515600"/>
              <a:gd name="connsiteY52" fmla="*/ 4379421 h 4872038"/>
              <a:gd name="connsiteX53" fmla="*/ 0 w 10515600"/>
              <a:gd name="connsiteY53" fmla="*/ 3838083 h 4872038"/>
              <a:gd name="connsiteX54" fmla="*/ 0 w 10515600"/>
              <a:gd name="connsiteY54" fmla="*/ 3248025 h 4872038"/>
              <a:gd name="connsiteX55" fmla="*/ 0 w 10515600"/>
              <a:gd name="connsiteY55" fmla="*/ 2609247 h 4872038"/>
              <a:gd name="connsiteX56" fmla="*/ 0 w 10515600"/>
              <a:gd name="connsiteY56" fmla="*/ 2165350 h 4872038"/>
              <a:gd name="connsiteX57" fmla="*/ 0 w 10515600"/>
              <a:gd name="connsiteY57" fmla="*/ 1624013 h 4872038"/>
              <a:gd name="connsiteX58" fmla="*/ 0 w 10515600"/>
              <a:gd name="connsiteY58" fmla="*/ 1033955 h 4872038"/>
              <a:gd name="connsiteX59" fmla="*/ 0 w 10515600"/>
              <a:gd name="connsiteY59" fmla="*/ 590058 h 4872038"/>
              <a:gd name="connsiteX60" fmla="*/ 0 w 10515600"/>
              <a:gd name="connsiteY60" fmla="*/ 0 h 487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515600" h="4872038" fill="none" extrusionOk="0">
                <a:moveTo>
                  <a:pt x="0" y="0"/>
                </a:moveTo>
                <a:cubicBezTo>
                  <a:pt x="134915" y="-48961"/>
                  <a:pt x="295196" y="39322"/>
                  <a:pt x="479044" y="0"/>
                </a:cubicBezTo>
                <a:cubicBezTo>
                  <a:pt x="662892" y="-39322"/>
                  <a:pt x="700540" y="31425"/>
                  <a:pt x="852932" y="0"/>
                </a:cubicBezTo>
                <a:cubicBezTo>
                  <a:pt x="1005324" y="-31425"/>
                  <a:pt x="1153717" y="23346"/>
                  <a:pt x="1437132" y="0"/>
                </a:cubicBezTo>
                <a:cubicBezTo>
                  <a:pt x="1720547" y="-23346"/>
                  <a:pt x="1635362" y="6745"/>
                  <a:pt x="1705864" y="0"/>
                </a:cubicBezTo>
                <a:cubicBezTo>
                  <a:pt x="1776366" y="-6745"/>
                  <a:pt x="1953281" y="40152"/>
                  <a:pt x="2079752" y="0"/>
                </a:cubicBezTo>
                <a:cubicBezTo>
                  <a:pt x="2206223" y="-40152"/>
                  <a:pt x="2225762" y="12490"/>
                  <a:pt x="2348484" y="0"/>
                </a:cubicBezTo>
                <a:cubicBezTo>
                  <a:pt x="2471206" y="-12490"/>
                  <a:pt x="2590272" y="16759"/>
                  <a:pt x="2827528" y="0"/>
                </a:cubicBezTo>
                <a:cubicBezTo>
                  <a:pt x="3064784" y="-16759"/>
                  <a:pt x="3071817" y="51486"/>
                  <a:pt x="3306572" y="0"/>
                </a:cubicBezTo>
                <a:cubicBezTo>
                  <a:pt x="3541327" y="-51486"/>
                  <a:pt x="3467831" y="22205"/>
                  <a:pt x="3575304" y="0"/>
                </a:cubicBezTo>
                <a:cubicBezTo>
                  <a:pt x="3682777" y="-22205"/>
                  <a:pt x="3765966" y="28420"/>
                  <a:pt x="3844036" y="0"/>
                </a:cubicBezTo>
                <a:cubicBezTo>
                  <a:pt x="3922106" y="-28420"/>
                  <a:pt x="4235279" y="9626"/>
                  <a:pt x="4533392" y="0"/>
                </a:cubicBezTo>
                <a:cubicBezTo>
                  <a:pt x="4831505" y="-9626"/>
                  <a:pt x="4692738" y="26614"/>
                  <a:pt x="4802124" y="0"/>
                </a:cubicBezTo>
                <a:cubicBezTo>
                  <a:pt x="4911510" y="-26614"/>
                  <a:pt x="4998368" y="24954"/>
                  <a:pt x="5070856" y="0"/>
                </a:cubicBezTo>
                <a:cubicBezTo>
                  <a:pt x="5143344" y="-24954"/>
                  <a:pt x="5265659" y="10779"/>
                  <a:pt x="5444744" y="0"/>
                </a:cubicBezTo>
                <a:cubicBezTo>
                  <a:pt x="5623829" y="-10779"/>
                  <a:pt x="5799451" y="28811"/>
                  <a:pt x="5923788" y="0"/>
                </a:cubicBezTo>
                <a:cubicBezTo>
                  <a:pt x="6048125" y="-28811"/>
                  <a:pt x="6488864" y="35021"/>
                  <a:pt x="6718300" y="0"/>
                </a:cubicBezTo>
                <a:cubicBezTo>
                  <a:pt x="6947736" y="-35021"/>
                  <a:pt x="7151198" y="12542"/>
                  <a:pt x="7407656" y="0"/>
                </a:cubicBezTo>
                <a:cubicBezTo>
                  <a:pt x="7664114" y="-12542"/>
                  <a:pt x="7668729" y="28934"/>
                  <a:pt x="7886700" y="0"/>
                </a:cubicBezTo>
                <a:cubicBezTo>
                  <a:pt x="8104671" y="-28934"/>
                  <a:pt x="8146459" y="39246"/>
                  <a:pt x="8365744" y="0"/>
                </a:cubicBezTo>
                <a:cubicBezTo>
                  <a:pt x="8585029" y="-39246"/>
                  <a:pt x="8600004" y="3419"/>
                  <a:pt x="8739632" y="0"/>
                </a:cubicBezTo>
                <a:cubicBezTo>
                  <a:pt x="8879260" y="-3419"/>
                  <a:pt x="9193627" y="93066"/>
                  <a:pt x="9534144" y="0"/>
                </a:cubicBezTo>
                <a:cubicBezTo>
                  <a:pt x="9874661" y="-93066"/>
                  <a:pt x="9702131" y="11433"/>
                  <a:pt x="9802876" y="0"/>
                </a:cubicBezTo>
                <a:cubicBezTo>
                  <a:pt x="9903621" y="-11433"/>
                  <a:pt x="10293010" y="30940"/>
                  <a:pt x="10515600" y="0"/>
                </a:cubicBezTo>
                <a:cubicBezTo>
                  <a:pt x="10531119" y="122810"/>
                  <a:pt x="10473657" y="319387"/>
                  <a:pt x="10515600" y="590058"/>
                </a:cubicBezTo>
                <a:cubicBezTo>
                  <a:pt x="10557543" y="860729"/>
                  <a:pt x="10490321" y="944163"/>
                  <a:pt x="10515600" y="1082675"/>
                </a:cubicBezTo>
                <a:cubicBezTo>
                  <a:pt x="10540879" y="1221187"/>
                  <a:pt x="10471228" y="1292837"/>
                  <a:pt x="10515600" y="1477852"/>
                </a:cubicBezTo>
                <a:cubicBezTo>
                  <a:pt x="10559972" y="1662867"/>
                  <a:pt x="10480888" y="1919163"/>
                  <a:pt x="10515600" y="2067909"/>
                </a:cubicBezTo>
                <a:cubicBezTo>
                  <a:pt x="10550312" y="2216655"/>
                  <a:pt x="10486294" y="2362027"/>
                  <a:pt x="10515600" y="2511806"/>
                </a:cubicBezTo>
                <a:cubicBezTo>
                  <a:pt x="10544906" y="2661585"/>
                  <a:pt x="10469470" y="2765897"/>
                  <a:pt x="10515600" y="3004423"/>
                </a:cubicBezTo>
                <a:cubicBezTo>
                  <a:pt x="10561730" y="3242949"/>
                  <a:pt x="10469553" y="3420500"/>
                  <a:pt x="10515600" y="3594481"/>
                </a:cubicBezTo>
                <a:cubicBezTo>
                  <a:pt x="10561647" y="3768462"/>
                  <a:pt x="10482471" y="4012731"/>
                  <a:pt x="10515600" y="4233260"/>
                </a:cubicBezTo>
                <a:cubicBezTo>
                  <a:pt x="10548729" y="4453789"/>
                  <a:pt x="10442242" y="4658567"/>
                  <a:pt x="10515600" y="4872038"/>
                </a:cubicBezTo>
                <a:cubicBezTo>
                  <a:pt x="10385131" y="4907472"/>
                  <a:pt x="10130587" y="4825066"/>
                  <a:pt x="9931400" y="4872038"/>
                </a:cubicBezTo>
                <a:cubicBezTo>
                  <a:pt x="9732213" y="4919010"/>
                  <a:pt x="9371473" y="4793289"/>
                  <a:pt x="9136888" y="4872038"/>
                </a:cubicBezTo>
                <a:cubicBezTo>
                  <a:pt x="8902303" y="4950787"/>
                  <a:pt x="8680148" y="4828822"/>
                  <a:pt x="8342376" y="4872038"/>
                </a:cubicBezTo>
                <a:cubicBezTo>
                  <a:pt x="8004604" y="4915254"/>
                  <a:pt x="8144689" y="4861425"/>
                  <a:pt x="7968488" y="4872038"/>
                </a:cubicBezTo>
                <a:cubicBezTo>
                  <a:pt x="7792287" y="4882651"/>
                  <a:pt x="7662837" y="4827847"/>
                  <a:pt x="7384288" y="4872038"/>
                </a:cubicBezTo>
                <a:cubicBezTo>
                  <a:pt x="7105739" y="4916229"/>
                  <a:pt x="7172194" y="4861552"/>
                  <a:pt x="7115556" y="4872038"/>
                </a:cubicBezTo>
                <a:cubicBezTo>
                  <a:pt x="7058918" y="4882524"/>
                  <a:pt x="6655228" y="4847079"/>
                  <a:pt x="6531356" y="4872038"/>
                </a:cubicBezTo>
                <a:cubicBezTo>
                  <a:pt x="6407484" y="4896997"/>
                  <a:pt x="6015064" y="4853885"/>
                  <a:pt x="5736844" y="4872038"/>
                </a:cubicBezTo>
                <a:cubicBezTo>
                  <a:pt x="5458624" y="4890191"/>
                  <a:pt x="5574631" y="4844376"/>
                  <a:pt x="5468112" y="4872038"/>
                </a:cubicBezTo>
                <a:cubicBezTo>
                  <a:pt x="5361593" y="4899700"/>
                  <a:pt x="5110567" y="4844592"/>
                  <a:pt x="4989068" y="4872038"/>
                </a:cubicBezTo>
                <a:cubicBezTo>
                  <a:pt x="4867569" y="4899484"/>
                  <a:pt x="4586228" y="4809943"/>
                  <a:pt x="4194556" y="4872038"/>
                </a:cubicBezTo>
                <a:cubicBezTo>
                  <a:pt x="3802884" y="4934133"/>
                  <a:pt x="3762173" y="4849653"/>
                  <a:pt x="3400044" y="4872038"/>
                </a:cubicBezTo>
                <a:cubicBezTo>
                  <a:pt x="3037915" y="4894423"/>
                  <a:pt x="3156171" y="4828307"/>
                  <a:pt x="2921000" y="4872038"/>
                </a:cubicBezTo>
                <a:cubicBezTo>
                  <a:pt x="2685829" y="4915769"/>
                  <a:pt x="2749167" y="4857452"/>
                  <a:pt x="2652268" y="4872038"/>
                </a:cubicBezTo>
                <a:cubicBezTo>
                  <a:pt x="2555369" y="4886624"/>
                  <a:pt x="2120940" y="4834598"/>
                  <a:pt x="1962912" y="4872038"/>
                </a:cubicBezTo>
                <a:cubicBezTo>
                  <a:pt x="1804884" y="4909478"/>
                  <a:pt x="1750348" y="4851887"/>
                  <a:pt x="1694180" y="4872038"/>
                </a:cubicBezTo>
                <a:cubicBezTo>
                  <a:pt x="1638012" y="4892189"/>
                  <a:pt x="1312793" y="4857208"/>
                  <a:pt x="1109980" y="4872038"/>
                </a:cubicBezTo>
                <a:cubicBezTo>
                  <a:pt x="907167" y="4886868"/>
                  <a:pt x="859218" y="4847844"/>
                  <a:pt x="630936" y="4872038"/>
                </a:cubicBezTo>
                <a:cubicBezTo>
                  <a:pt x="402654" y="4896232"/>
                  <a:pt x="224713" y="4866558"/>
                  <a:pt x="0" y="4872038"/>
                </a:cubicBezTo>
                <a:cubicBezTo>
                  <a:pt x="-32454" y="4715080"/>
                  <a:pt x="58331" y="4552312"/>
                  <a:pt x="0" y="4379421"/>
                </a:cubicBezTo>
                <a:cubicBezTo>
                  <a:pt x="-58331" y="4206530"/>
                  <a:pt x="11524" y="4040336"/>
                  <a:pt x="0" y="3838083"/>
                </a:cubicBezTo>
                <a:cubicBezTo>
                  <a:pt x="-11524" y="3635830"/>
                  <a:pt x="53109" y="3434102"/>
                  <a:pt x="0" y="3248025"/>
                </a:cubicBezTo>
                <a:cubicBezTo>
                  <a:pt x="-53109" y="3061948"/>
                  <a:pt x="43114" y="2740501"/>
                  <a:pt x="0" y="2609247"/>
                </a:cubicBezTo>
                <a:cubicBezTo>
                  <a:pt x="-43114" y="2477993"/>
                  <a:pt x="26002" y="2359096"/>
                  <a:pt x="0" y="2165350"/>
                </a:cubicBezTo>
                <a:cubicBezTo>
                  <a:pt x="-26002" y="1971604"/>
                  <a:pt x="26623" y="1804073"/>
                  <a:pt x="0" y="1624013"/>
                </a:cubicBezTo>
                <a:cubicBezTo>
                  <a:pt x="-26623" y="1443953"/>
                  <a:pt x="9330" y="1257225"/>
                  <a:pt x="0" y="1033955"/>
                </a:cubicBezTo>
                <a:cubicBezTo>
                  <a:pt x="-9330" y="810685"/>
                  <a:pt x="40541" y="794803"/>
                  <a:pt x="0" y="590058"/>
                </a:cubicBezTo>
                <a:cubicBezTo>
                  <a:pt x="-40541" y="385313"/>
                  <a:pt x="21809" y="229789"/>
                  <a:pt x="0" y="0"/>
                </a:cubicBezTo>
                <a:close/>
              </a:path>
              <a:path w="10515600" h="4872038" stroke="0" extrusionOk="0">
                <a:moveTo>
                  <a:pt x="0" y="0"/>
                </a:moveTo>
                <a:cubicBezTo>
                  <a:pt x="134126" y="-8920"/>
                  <a:pt x="322468" y="36632"/>
                  <a:pt x="479044" y="0"/>
                </a:cubicBezTo>
                <a:cubicBezTo>
                  <a:pt x="635620" y="-36632"/>
                  <a:pt x="995238" y="40844"/>
                  <a:pt x="1168400" y="0"/>
                </a:cubicBezTo>
                <a:cubicBezTo>
                  <a:pt x="1341562" y="-40844"/>
                  <a:pt x="1314051" y="22666"/>
                  <a:pt x="1437132" y="0"/>
                </a:cubicBezTo>
                <a:cubicBezTo>
                  <a:pt x="1560213" y="-22666"/>
                  <a:pt x="1636808" y="35382"/>
                  <a:pt x="1811020" y="0"/>
                </a:cubicBezTo>
                <a:cubicBezTo>
                  <a:pt x="1985232" y="-35382"/>
                  <a:pt x="2303873" y="81034"/>
                  <a:pt x="2605532" y="0"/>
                </a:cubicBezTo>
                <a:cubicBezTo>
                  <a:pt x="2907191" y="-81034"/>
                  <a:pt x="3133724" y="7043"/>
                  <a:pt x="3294888" y="0"/>
                </a:cubicBezTo>
                <a:cubicBezTo>
                  <a:pt x="3456052" y="-7043"/>
                  <a:pt x="3615513" y="18295"/>
                  <a:pt x="3773932" y="0"/>
                </a:cubicBezTo>
                <a:cubicBezTo>
                  <a:pt x="3932351" y="-18295"/>
                  <a:pt x="4125474" y="34371"/>
                  <a:pt x="4358132" y="0"/>
                </a:cubicBezTo>
                <a:cubicBezTo>
                  <a:pt x="4590790" y="-34371"/>
                  <a:pt x="4546719" y="30530"/>
                  <a:pt x="4626864" y="0"/>
                </a:cubicBezTo>
                <a:cubicBezTo>
                  <a:pt x="4707009" y="-30530"/>
                  <a:pt x="4982798" y="55483"/>
                  <a:pt x="5211064" y="0"/>
                </a:cubicBezTo>
                <a:cubicBezTo>
                  <a:pt x="5439330" y="-55483"/>
                  <a:pt x="5834699" y="41893"/>
                  <a:pt x="6005576" y="0"/>
                </a:cubicBezTo>
                <a:cubicBezTo>
                  <a:pt x="6176453" y="-41893"/>
                  <a:pt x="6354188" y="30224"/>
                  <a:pt x="6484620" y="0"/>
                </a:cubicBezTo>
                <a:cubicBezTo>
                  <a:pt x="6615052" y="-30224"/>
                  <a:pt x="6928227" y="92290"/>
                  <a:pt x="7279132" y="0"/>
                </a:cubicBezTo>
                <a:cubicBezTo>
                  <a:pt x="7630037" y="-92290"/>
                  <a:pt x="7461872" y="16606"/>
                  <a:pt x="7547864" y="0"/>
                </a:cubicBezTo>
                <a:cubicBezTo>
                  <a:pt x="7633856" y="-16606"/>
                  <a:pt x="7746290" y="25749"/>
                  <a:pt x="7921752" y="0"/>
                </a:cubicBezTo>
                <a:cubicBezTo>
                  <a:pt x="8097214" y="-25749"/>
                  <a:pt x="8339723" y="78052"/>
                  <a:pt x="8716264" y="0"/>
                </a:cubicBezTo>
                <a:cubicBezTo>
                  <a:pt x="9092805" y="-78052"/>
                  <a:pt x="8990727" y="32915"/>
                  <a:pt x="9195308" y="0"/>
                </a:cubicBezTo>
                <a:cubicBezTo>
                  <a:pt x="9399889" y="-32915"/>
                  <a:pt x="9397218" y="26131"/>
                  <a:pt x="9569196" y="0"/>
                </a:cubicBezTo>
                <a:cubicBezTo>
                  <a:pt x="9741174" y="-26131"/>
                  <a:pt x="10058394" y="58189"/>
                  <a:pt x="10515600" y="0"/>
                </a:cubicBezTo>
                <a:cubicBezTo>
                  <a:pt x="10547175" y="103475"/>
                  <a:pt x="10497776" y="282367"/>
                  <a:pt x="10515600" y="443897"/>
                </a:cubicBezTo>
                <a:cubicBezTo>
                  <a:pt x="10533424" y="605427"/>
                  <a:pt x="10505715" y="750560"/>
                  <a:pt x="10515600" y="936514"/>
                </a:cubicBezTo>
                <a:cubicBezTo>
                  <a:pt x="10525485" y="1122468"/>
                  <a:pt x="10477960" y="1167457"/>
                  <a:pt x="10515600" y="1331690"/>
                </a:cubicBezTo>
                <a:cubicBezTo>
                  <a:pt x="10553240" y="1495923"/>
                  <a:pt x="10464392" y="1639938"/>
                  <a:pt x="10515600" y="1921748"/>
                </a:cubicBezTo>
                <a:cubicBezTo>
                  <a:pt x="10566808" y="2203558"/>
                  <a:pt x="10502499" y="2207752"/>
                  <a:pt x="10515600" y="2365645"/>
                </a:cubicBezTo>
                <a:cubicBezTo>
                  <a:pt x="10528701" y="2523538"/>
                  <a:pt x="10488785" y="2706988"/>
                  <a:pt x="10515600" y="2858262"/>
                </a:cubicBezTo>
                <a:cubicBezTo>
                  <a:pt x="10542415" y="3009536"/>
                  <a:pt x="10485979" y="3183921"/>
                  <a:pt x="10515600" y="3497041"/>
                </a:cubicBezTo>
                <a:cubicBezTo>
                  <a:pt x="10545221" y="3810161"/>
                  <a:pt x="10508980" y="3893864"/>
                  <a:pt x="10515600" y="4038378"/>
                </a:cubicBezTo>
                <a:cubicBezTo>
                  <a:pt x="10522220" y="4182892"/>
                  <a:pt x="10418170" y="4485778"/>
                  <a:pt x="10515600" y="4872038"/>
                </a:cubicBezTo>
                <a:cubicBezTo>
                  <a:pt x="10252124" y="4935262"/>
                  <a:pt x="10187691" y="4838015"/>
                  <a:pt x="9931400" y="4872038"/>
                </a:cubicBezTo>
                <a:cubicBezTo>
                  <a:pt x="9675109" y="4906061"/>
                  <a:pt x="9574979" y="4826234"/>
                  <a:pt x="9347200" y="4872038"/>
                </a:cubicBezTo>
                <a:cubicBezTo>
                  <a:pt x="9119421" y="4917842"/>
                  <a:pt x="8978290" y="4866269"/>
                  <a:pt x="8657844" y="4872038"/>
                </a:cubicBezTo>
                <a:cubicBezTo>
                  <a:pt x="8337398" y="4877807"/>
                  <a:pt x="8501020" y="4861151"/>
                  <a:pt x="8389112" y="4872038"/>
                </a:cubicBezTo>
                <a:cubicBezTo>
                  <a:pt x="8277204" y="4882925"/>
                  <a:pt x="8201951" y="4869757"/>
                  <a:pt x="8120380" y="4872038"/>
                </a:cubicBezTo>
                <a:cubicBezTo>
                  <a:pt x="8038809" y="4874319"/>
                  <a:pt x="7970475" y="4864400"/>
                  <a:pt x="7851648" y="4872038"/>
                </a:cubicBezTo>
                <a:cubicBezTo>
                  <a:pt x="7732821" y="4879676"/>
                  <a:pt x="7573679" y="4840431"/>
                  <a:pt x="7477760" y="4872038"/>
                </a:cubicBezTo>
                <a:cubicBezTo>
                  <a:pt x="7381841" y="4903645"/>
                  <a:pt x="7080748" y="4789399"/>
                  <a:pt x="6788404" y="4872038"/>
                </a:cubicBezTo>
                <a:cubicBezTo>
                  <a:pt x="6496060" y="4954677"/>
                  <a:pt x="6206816" y="4802975"/>
                  <a:pt x="5993892" y="4872038"/>
                </a:cubicBezTo>
                <a:cubicBezTo>
                  <a:pt x="5780968" y="4941101"/>
                  <a:pt x="5721314" y="4852532"/>
                  <a:pt x="5620004" y="4872038"/>
                </a:cubicBezTo>
                <a:cubicBezTo>
                  <a:pt x="5518694" y="4891544"/>
                  <a:pt x="5322985" y="4863345"/>
                  <a:pt x="5140960" y="4872038"/>
                </a:cubicBezTo>
                <a:cubicBezTo>
                  <a:pt x="4958935" y="4880731"/>
                  <a:pt x="4960825" y="4840157"/>
                  <a:pt x="4872228" y="4872038"/>
                </a:cubicBezTo>
                <a:cubicBezTo>
                  <a:pt x="4783631" y="4903919"/>
                  <a:pt x="4654711" y="4846596"/>
                  <a:pt x="4498340" y="4872038"/>
                </a:cubicBezTo>
                <a:cubicBezTo>
                  <a:pt x="4341969" y="4897480"/>
                  <a:pt x="3895190" y="4834290"/>
                  <a:pt x="3703828" y="4872038"/>
                </a:cubicBezTo>
                <a:cubicBezTo>
                  <a:pt x="3512466" y="4909786"/>
                  <a:pt x="3446113" y="4830338"/>
                  <a:pt x="3329940" y="4872038"/>
                </a:cubicBezTo>
                <a:cubicBezTo>
                  <a:pt x="3213767" y="4913738"/>
                  <a:pt x="2705625" y="4778080"/>
                  <a:pt x="2535428" y="4872038"/>
                </a:cubicBezTo>
                <a:cubicBezTo>
                  <a:pt x="2365231" y="4965996"/>
                  <a:pt x="2171029" y="4837595"/>
                  <a:pt x="2056384" y="4872038"/>
                </a:cubicBezTo>
                <a:cubicBezTo>
                  <a:pt x="1941739" y="4906481"/>
                  <a:pt x="1733044" y="4839571"/>
                  <a:pt x="1577340" y="4872038"/>
                </a:cubicBezTo>
                <a:cubicBezTo>
                  <a:pt x="1421636" y="4904505"/>
                  <a:pt x="1166063" y="4870521"/>
                  <a:pt x="782828" y="4872038"/>
                </a:cubicBezTo>
                <a:cubicBezTo>
                  <a:pt x="399593" y="4873555"/>
                  <a:pt x="249456" y="4860779"/>
                  <a:pt x="0" y="4872038"/>
                </a:cubicBezTo>
                <a:cubicBezTo>
                  <a:pt x="-35144" y="4739998"/>
                  <a:pt x="11434" y="4621994"/>
                  <a:pt x="0" y="4476862"/>
                </a:cubicBezTo>
                <a:cubicBezTo>
                  <a:pt x="-11434" y="4331730"/>
                  <a:pt x="41805" y="4152658"/>
                  <a:pt x="0" y="3984244"/>
                </a:cubicBezTo>
                <a:cubicBezTo>
                  <a:pt x="-41805" y="3815830"/>
                  <a:pt x="28293" y="3716504"/>
                  <a:pt x="0" y="3491627"/>
                </a:cubicBezTo>
                <a:cubicBezTo>
                  <a:pt x="-28293" y="3266750"/>
                  <a:pt x="35289" y="3044793"/>
                  <a:pt x="0" y="2901569"/>
                </a:cubicBezTo>
                <a:cubicBezTo>
                  <a:pt x="-35289" y="2758345"/>
                  <a:pt x="45866" y="2574681"/>
                  <a:pt x="0" y="2457673"/>
                </a:cubicBezTo>
                <a:cubicBezTo>
                  <a:pt x="-45866" y="2340665"/>
                  <a:pt x="40859" y="2114430"/>
                  <a:pt x="0" y="1916335"/>
                </a:cubicBezTo>
                <a:cubicBezTo>
                  <a:pt x="-40859" y="1718240"/>
                  <a:pt x="24466" y="1437194"/>
                  <a:pt x="0" y="1277557"/>
                </a:cubicBezTo>
                <a:cubicBezTo>
                  <a:pt x="-24466" y="1117920"/>
                  <a:pt x="20021" y="995249"/>
                  <a:pt x="0" y="833660"/>
                </a:cubicBezTo>
                <a:cubicBezTo>
                  <a:pt x="-20021" y="672071"/>
                  <a:pt x="36888" y="316596"/>
                  <a:pt x="0" y="0"/>
                </a:cubicBezTo>
                <a:close/>
              </a:path>
            </a:pathLst>
          </a:custGeom>
          <a:solidFill>
            <a:schemeClr val="bg1"/>
          </a:solidFill>
          <a:ln>
            <a:noFill/>
            <a:extLst>
              <a:ext uri="{C807C97D-BFC1-408E-A445-0C87EB9F89A2}">
                <ask:lineSketchStyleProps xmlns:ask="http://schemas.microsoft.com/office/drawing/2018/sketchyshapes" sd="2391604096">
                  <ask:type>
                    <ask:lineSketchScribble/>
                  </ask:type>
                </ask:lineSketchStyleProps>
              </a:ext>
            </a:extLst>
          </a:ln>
          <a:effectLst/>
        </p:spPr>
        <p:txBody>
          <a:bodyPr/>
          <a:lstStyle/>
          <a:p>
            <a:pPr algn="l" rtl="0"/>
            <a:r>
              <a:rPr lang="en-US" dirty="0"/>
              <a:t>It is divided into </a:t>
            </a:r>
          </a:p>
          <a:p>
            <a:pPr marL="0" indent="0" algn="l" rtl="0">
              <a:buNone/>
            </a:pPr>
            <a:r>
              <a:rPr lang="en-US" dirty="0"/>
              <a:t>   three mitigation techniques: </a:t>
            </a:r>
          </a:p>
          <a:p>
            <a:pPr algn="l" rtl="0"/>
            <a:endParaRPr lang="en-US" dirty="0"/>
          </a:p>
          <a:p>
            <a:pPr algn="l" rtl="0"/>
            <a:endParaRPr lang="en-US" dirty="0"/>
          </a:p>
          <a:p>
            <a:pPr algn="l" rtl="0"/>
            <a:endParaRPr lang="en-US" dirty="0"/>
          </a:p>
          <a:p>
            <a:pPr algn="l" rtl="0"/>
            <a:endParaRPr lang="ar-EG" dirty="0"/>
          </a:p>
        </p:txBody>
      </p:sp>
      <p:graphicFrame>
        <p:nvGraphicFramePr>
          <p:cNvPr id="8" name="Diagram 7">
            <a:extLst>
              <a:ext uri="{FF2B5EF4-FFF2-40B4-BE49-F238E27FC236}">
                <a16:creationId xmlns:a16="http://schemas.microsoft.com/office/drawing/2014/main" id="{B28536AE-61B0-31D8-43AC-7B514CD409EE}"/>
              </a:ext>
            </a:extLst>
          </p:cNvPr>
          <p:cNvGraphicFramePr/>
          <p:nvPr/>
        </p:nvGraphicFramePr>
        <p:xfrm>
          <a:off x="1586144" y="1788560"/>
          <a:ext cx="9019712" cy="4216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395047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605BA-49BB-CB8A-EC3A-FCE743A0DE33}"/>
              </a:ext>
            </a:extLst>
          </p:cNvPr>
          <p:cNvSpPr>
            <a:spLocks noGrp="1"/>
          </p:cNvSpPr>
          <p:nvPr>
            <p:ph type="title"/>
          </p:nvPr>
        </p:nvSpPr>
        <p:spPr>
          <a:xfrm>
            <a:off x="838200" y="365126"/>
            <a:ext cx="10515600" cy="993158"/>
          </a:xfrm>
          <a:custGeom>
            <a:avLst/>
            <a:gdLst>
              <a:gd name="connsiteX0" fmla="*/ 0 w 10515600"/>
              <a:gd name="connsiteY0" fmla="*/ 0 h 993158"/>
              <a:gd name="connsiteX1" fmla="*/ 373888 w 10515600"/>
              <a:gd name="connsiteY1" fmla="*/ 0 h 993158"/>
              <a:gd name="connsiteX2" fmla="*/ 852932 w 10515600"/>
              <a:gd name="connsiteY2" fmla="*/ 0 h 993158"/>
              <a:gd name="connsiteX3" fmla="*/ 1437132 w 10515600"/>
              <a:gd name="connsiteY3" fmla="*/ 0 h 993158"/>
              <a:gd name="connsiteX4" fmla="*/ 1811020 w 10515600"/>
              <a:gd name="connsiteY4" fmla="*/ 0 h 993158"/>
              <a:gd name="connsiteX5" fmla="*/ 2395220 w 10515600"/>
              <a:gd name="connsiteY5" fmla="*/ 0 h 993158"/>
              <a:gd name="connsiteX6" fmla="*/ 2874264 w 10515600"/>
              <a:gd name="connsiteY6" fmla="*/ 0 h 993158"/>
              <a:gd name="connsiteX7" fmla="*/ 3142996 w 10515600"/>
              <a:gd name="connsiteY7" fmla="*/ 0 h 993158"/>
              <a:gd name="connsiteX8" fmla="*/ 3727196 w 10515600"/>
              <a:gd name="connsiteY8" fmla="*/ 0 h 993158"/>
              <a:gd name="connsiteX9" fmla="*/ 4206240 w 10515600"/>
              <a:gd name="connsiteY9" fmla="*/ 0 h 993158"/>
              <a:gd name="connsiteX10" fmla="*/ 4685284 w 10515600"/>
              <a:gd name="connsiteY10" fmla="*/ 0 h 993158"/>
              <a:gd name="connsiteX11" fmla="*/ 5164328 w 10515600"/>
              <a:gd name="connsiteY11" fmla="*/ 0 h 993158"/>
              <a:gd name="connsiteX12" fmla="*/ 5748528 w 10515600"/>
              <a:gd name="connsiteY12" fmla="*/ 0 h 993158"/>
              <a:gd name="connsiteX13" fmla="*/ 6437884 w 10515600"/>
              <a:gd name="connsiteY13" fmla="*/ 0 h 993158"/>
              <a:gd name="connsiteX14" fmla="*/ 7127240 w 10515600"/>
              <a:gd name="connsiteY14" fmla="*/ 0 h 993158"/>
              <a:gd name="connsiteX15" fmla="*/ 7501128 w 10515600"/>
              <a:gd name="connsiteY15" fmla="*/ 0 h 993158"/>
              <a:gd name="connsiteX16" fmla="*/ 8295640 w 10515600"/>
              <a:gd name="connsiteY16" fmla="*/ 0 h 993158"/>
              <a:gd name="connsiteX17" fmla="*/ 8774684 w 10515600"/>
              <a:gd name="connsiteY17" fmla="*/ 0 h 993158"/>
              <a:gd name="connsiteX18" fmla="*/ 9148572 w 10515600"/>
              <a:gd name="connsiteY18" fmla="*/ 0 h 993158"/>
              <a:gd name="connsiteX19" fmla="*/ 9627616 w 10515600"/>
              <a:gd name="connsiteY19" fmla="*/ 0 h 993158"/>
              <a:gd name="connsiteX20" fmla="*/ 10515600 w 10515600"/>
              <a:gd name="connsiteY20" fmla="*/ 0 h 993158"/>
              <a:gd name="connsiteX21" fmla="*/ 10515600 w 10515600"/>
              <a:gd name="connsiteY21" fmla="*/ 516442 h 993158"/>
              <a:gd name="connsiteX22" fmla="*/ 10515600 w 10515600"/>
              <a:gd name="connsiteY22" fmla="*/ 993158 h 993158"/>
              <a:gd name="connsiteX23" fmla="*/ 9826244 w 10515600"/>
              <a:gd name="connsiteY23" fmla="*/ 993158 h 993158"/>
              <a:gd name="connsiteX24" fmla="*/ 9452356 w 10515600"/>
              <a:gd name="connsiteY24" fmla="*/ 993158 h 993158"/>
              <a:gd name="connsiteX25" fmla="*/ 8868156 w 10515600"/>
              <a:gd name="connsiteY25" fmla="*/ 993158 h 993158"/>
              <a:gd name="connsiteX26" fmla="*/ 8073644 w 10515600"/>
              <a:gd name="connsiteY26" fmla="*/ 993158 h 993158"/>
              <a:gd name="connsiteX27" fmla="*/ 7699756 w 10515600"/>
              <a:gd name="connsiteY27" fmla="*/ 993158 h 993158"/>
              <a:gd name="connsiteX28" fmla="*/ 7115556 w 10515600"/>
              <a:gd name="connsiteY28" fmla="*/ 993158 h 993158"/>
              <a:gd name="connsiteX29" fmla="*/ 6531356 w 10515600"/>
              <a:gd name="connsiteY29" fmla="*/ 993158 h 993158"/>
              <a:gd name="connsiteX30" fmla="*/ 6157468 w 10515600"/>
              <a:gd name="connsiteY30" fmla="*/ 993158 h 993158"/>
              <a:gd name="connsiteX31" fmla="*/ 5573268 w 10515600"/>
              <a:gd name="connsiteY31" fmla="*/ 993158 h 993158"/>
              <a:gd name="connsiteX32" fmla="*/ 4883912 w 10515600"/>
              <a:gd name="connsiteY32" fmla="*/ 993158 h 993158"/>
              <a:gd name="connsiteX33" fmla="*/ 4299712 w 10515600"/>
              <a:gd name="connsiteY33" fmla="*/ 993158 h 993158"/>
              <a:gd name="connsiteX34" fmla="*/ 3505200 w 10515600"/>
              <a:gd name="connsiteY34" fmla="*/ 993158 h 993158"/>
              <a:gd name="connsiteX35" fmla="*/ 2815844 w 10515600"/>
              <a:gd name="connsiteY35" fmla="*/ 993158 h 993158"/>
              <a:gd name="connsiteX36" fmla="*/ 2441956 w 10515600"/>
              <a:gd name="connsiteY36" fmla="*/ 993158 h 993158"/>
              <a:gd name="connsiteX37" fmla="*/ 1857756 w 10515600"/>
              <a:gd name="connsiteY37" fmla="*/ 993158 h 993158"/>
              <a:gd name="connsiteX38" fmla="*/ 1168400 w 10515600"/>
              <a:gd name="connsiteY38" fmla="*/ 993158 h 993158"/>
              <a:gd name="connsiteX39" fmla="*/ 584200 w 10515600"/>
              <a:gd name="connsiteY39" fmla="*/ 993158 h 993158"/>
              <a:gd name="connsiteX40" fmla="*/ 0 w 10515600"/>
              <a:gd name="connsiteY40" fmla="*/ 993158 h 993158"/>
              <a:gd name="connsiteX41" fmla="*/ 0 w 10515600"/>
              <a:gd name="connsiteY41" fmla="*/ 516442 h 993158"/>
              <a:gd name="connsiteX42" fmla="*/ 0 w 10515600"/>
              <a:gd name="connsiteY42" fmla="*/ 0 h 99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15600" h="993158" fill="none" extrusionOk="0">
                <a:moveTo>
                  <a:pt x="0" y="0"/>
                </a:moveTo>
                <a:cubicBezTo>
                  <a:pt x="112652" y="-36191"/>
                  <a:pt x="263480" y="21208"/>
                  <a:pt x="373888" y="0"/>
                </a:cubicBezTo>
                <a:cubicBezTo>
                  <a:pt x="484296" y="-21208"/>
                  <a:pt x="727018" y="5649"/>
                  <a:pt x="852932" y="0"/>
                </a:cubicBezTo>
                <a:cubicBezTo>
                  <a:pt x="978846" y="-5649"/>
                  <a:pt x="1163834" y="31095"/>
                  <a:pt x="1437132" y="0"/>
                </a:cubicBezTo>
                <a:cubicBezTo>
                  <a:pt x="1710430" y="-31095"/>
                  <a:pt x="1632535" y="2283"/>
                  <a:pt x="1811020" y="0"/>
                </a:cubicBezTo>
                <a:cubicBezTo>
                  <a:pt x="1989505" y="-2283"/>
                  <a:pt x="2127158" y="4146"/>
                  <a:pt x="2395220" y="0"/>
                </a:cubicBezTo>
                <a:cubicBezTo>
                  <a:pt x="2663282" y="-4146"/>
                  <a:pt x="2682670" y="22894"/>
                  <a:pt x="2874264" y="0"/>
                </a:cubicBezTo>
                <a:cubicBezTo>
                  <a:pt x="3065858" y="-22894"/>
                  <a:pt x="3067404" y="5484"/>
                  <a:pt x="3142996" y="0"/>
                </a:cubicBezTo>
                <a:cubicBezTo>
                  <a:pt x="3218588" y="-5484"/>
                  <a:pt x="3442095" y="52145"/>
                  <a:pt x="3727196" y="0"/>
                </a:cubicBezTo>
                <a:cubicBezTo>
                  <a:pt x="4012297" y="-52145"/>
                  <a:pt x="4052372" y="14171"/>
                  <a:pt x="4206240" y="0"/>
                </a:cubicBezTo>
                <a:cubicBezTo>
                  <a:pt x="4360108" y="-14171"/>
                  <a:pt x="4513021" y="42015"/>
                  <a:pt x="4685284" y="0"/>
                </a:cubicBezTo>
                <a:cubicBezTo>
                  <a:pt x="4857547" y="-42015"/>
                  <a:pt x="4984494" y="31619"/>
                  <a:pt x="5164328" y="0"/>
                </a:cubicBezTo>
                <a:cubicBezTo>
                  <a:pt x="5344162" y="-31619"/>
                  <a:pt x="5524601" y="37242"/>
                  <a:pt x="5748528" y="0"/>
                </a:cubicBezTo>
                <a:cubicBezTo>
                  <a:pt x="5972455" y="-37242"/>
                  <a:pt x="6250231" y="54616"/>
                  <a:pt x="6437884" y="0"/>
                </a:cubicBezTo>
                <a:cubicBezTo>
                  <a:pt x="6625537" y="-54616"/>
                  <a:pt x="6805994" y="64472"/>
                  <a:pt x="7127240" y="0"/>
                </a:cubicBezTo>
                <a:cubicBezTo>
                  <a:pt x="7448486" y="-64472"/>
                  <a:pt x="7383647" y="15470"/>
                  <a:pt x="7501128" y="0"/>
                </a:cubicBezTo>
                <a:cubicBezTo>
                  <a:pt x="7618609" y="-15470"/>
                  <a:pt x="8016841" y="82956"/>
                  <a:pt x="8295640" y="0"/>
                </a:cubicBezTo>
                <a:cubicBezTo>
                  <a:pt x="8574439" y="-82956"/>
                  <a:pt x="8643517" y="18758"/>
                  <a:pt x="8774684" y="0"/>
                </a:cubicBezTo>
                <a:cubicBezTo>
                  <a:pt x="8905851" y="-18758"/>
                  <a:pt x="9008844" y="37776"/>
                  <a:pt x="9148572" y="0"/>
                </a:cubicBezTo>
                <a:cubicBezTo>
                  <a:pt x="9288300" y="-37776"/>
                  <a:pt x="9430930" y="50949"/>
                  <a:pt x="9627616" y="0"/>
                </a:cubicBezTo>
                <a:cubicBezTo>
                  <a:pt x="9824302" y="-50949"/>
                  <a:pt x="10164652" y="106276"/>
                  <a:pt x="10515600" y="0"/>
                </a:cubicBezTo>
                <a:cubicBezTo>
                  <a:pt x="10557583" y="203488"/>
                  <a:pt x="10500233" y="327138"/>
                  <a:pt x="10515600" y="516442"/>
                </a:cubicBezTo>
                <a:cubicBezTo>
                  <a:pt x="10530967" y="705746"/>
                  <a:pt x="10472163" y="836901"/>
                  <a:pt x="10515600" y="993158"/>
                </a:cubicBezTo>
                <a:cubicBezTo>
                  <a:pt x="10197606" y="1072165"/>
                  <a:pt x="10129660" y="947999"/>
                  <a:pt x="9826244" y="993158"/>
                </a:cubicBezTo>
                <a:cubicBezTo>
                  <a:pt x="9522828" y="1038317"/>
                  <a:pt x="9601117" y="990998"/>
                  <a:pt x="9452356" y="993158"/>
                </a:cubicBezTo>
                <a:cubicBezTo>
                  <a:pt x="9303595" y="995318"/>
                  <a:pt x="8990015" y="968010"/>
                  <a:pt x="8868156" y="993158"/>
                </a:cubicBezTo>
                <a:cubicBezTo>
                  <a:pt x="8746297" y="1018306"/>
                  <a:pt x="8406101" y="963991"/>
                  <a:pt x="8073644" y="993158"/>
                </a:cubicBezTo>
                <a:cubicBezTo>
                  <a:pt x="7741187" y="1022325"/>
                  <a:pt x="7867701" y="967837"/>
                  <a:pt x="7699756" y="993158"/>
                </a:cubicBezTo>
                <a:cubicBezTo>
                  <a:pt x="7531811" y="1018479"/>
                  <a:pt x="7381003" y="959215"/>
                  <a:pt x="7115556" y="993158"/>
                </a:cubicBezTo>
                <a:cubicBezTo>
                  <a:pt x="6850109" y="1027101"/>
                  <a:pt x="6668289" y="983883"/>
                  <a:pt x="6531356" y="993158"/>
                </a:cubicBezTo>
                <a:cubicBezTo>
                  <a:pt x="6394423" y="1002433"/>
                  <a:pt x="6235777" y="991666"/>
                  <a:pt x="6157468" y="993158"/>
                </a:cubicBezTo>
                <a:cubicBezTo>
                  <a:pt x="6079159" y="994650"/>
                  <a:pt x="5739353" y="940071"/>
                  <a:pt x="5573268" y="993158"/>
                </a:cubicBezTo>
                <a:cubicBezTo>
                  <a:pt x="5407183" y="1046245"/>
                  <a:pt x="5056892" y="922174"/>
                  <a:pt x="4883912" y="993158"/>
                </a:cubicBezTo>
                <a:cubicBezTo>
                  <a:pt x="4710932" y="1064142"/>
                  <a:pt x="4494751" y="928180"/>
                  <a:pt x="4299712" y="993158"/>
                </a:cubicBezTo>
                <a:cubicBezTo>
                  <a:pt x="4104673" y="1058136"/>
                  <a:pt x="3775837" y="965342"/>
                  <a:pt x="3505200" y="993158"/>
                </a:cubicBezTo>
                <a:cubicBezTo>
                  <a:pt x="3234563" y="1020974"/>
                  <a:pt x="3075033" y="949779"/>
                  <a:pt x="2815844" y="993158"/>
                </a:cubicBezTo>
                <a:cubicBezTo>
                  <a:pt x="2556655" y="1036537"/>
                  <a:pt x="2518405" y="980469"/>
                  <a:pt x="2441956" y="993158"/>
                </a:cubicBezTo>
                <a:cubicBezTo>
                  <a:pt x="2365507" y="1005847"/>
                  <a:pt x="2144891" y="978299"/>
                  <a:pt x="1857756" y="993158"/>
                </a:cubicBezTo>
                <a:cubicBezTo>
                  <a:pt x="1570621" y="1008017"/>
                  <a:pt x="1435141" y="975808"/>
                  <a:pt x="1168400" y="993158"/>
                </a:cubicBezTo>
                <a:cubicBezTo>
                  <a:pt x="901659" y="1010508"/>
                  <a:pt x="786345" y="992633"/>
                  <a:pt x="584200" y="993158"/>
                </a:cubicBezTo>
                <a:cubicBezTo>
                  <a:pt x="382055" y="993683"/>
                  <a:pt x="186823" y="958481"/>
                  <a:pt x="0" y="993158"/>
                </a:cubicBezTo>
                <a:cubicBezTo>
                  <a:pt x="-9713" y="869458"/>
                  <a:pt x="1632" y="703462"/>
                  <a:pt x="0" y="516442"/>
                </a:cubicBezTo>
                <a:cubicBezTo>
                  <a:pt x="-1632" y="329422"/>
                  <a:pt x="5597" y="182328"/>
                  <a:pt x="0" y="0"/>
                </a:cubicBezTo>
                <a:close/>
              </a:path>
              <a:path w="10515600" h="993158" stroke="0" extrusionOk="0">
                <a:moveTo>
                  <a:pt x="0" y="0"/>
                </a:moveTo>
                <a:cubicBezTo>
                  <a:pt x="205631" y="-29474"/>
                  <a:pt x="453471" y="41565"/>
                  <a:pt x="794512" y="0"/>
                </a:cubicBezTo>
                <a:cubicBezTo>
                  <a:pt x="1135553" y="-41565"/>
                  <a:pt x="1373914" y="32861"/>
                  <a:pt x="1589024" y="0"/>
                </a:cubicBezTo>
                <a:cubicBezTo>
                  <a:pt x="1804134" y="-32861"/>
                  <a:pt x="1893061" y="5362"/>
                  <a:pt x="2173224" y="0"/>
                </a:cubicBezTo>
                <a:cubicBezTo>
                  <a:pt x="2453387" y="-5362"/>
                  <a:pt x="2653209" y="78532"/>
                  <a:pt x="2862580" y="0"/>
                </a:cubicBezTo>
                <a:cubicBezTo>
                  <a:pt x="3071951" y="-78532"/>
                  <a:pt x="3109222" y="34253"/>
                  <a:pt x="3236468" y="0"/>
                </a:cubicBezTo>
                <a:cubicBezTo>
                  <a:pt x="3363714" y="-34253"/>
                  <a:pt x="3477618" y="22782"/>
                  <a:pt x="3610356" y="0"/>
                </a:cubicBezTo>
                <a:cubicBezTo>
                  <a:pt x="3743094" y="-22782"/>
                  <a:pt x="3855127" y="31195"/>
                  <a:pt x="4089400" y="0"/>
                </a:cubicBezTo>
                <a:cubicBezTo>
                  <a:pt x="4323673" y="-31195"/>
                  <a:pt x="4501148" y="69452"/>
                  <a:pt x="4883912" y="0"/>
                </a:cubicBezTo>
                <a:cubicBezTo>
                  <a:pt x="5266676" y="-69452"/>
                  <a:pt x="5082030" y="21665"/>
                  <a:pt x="5152644" y="0"/>
                </a:cubicBezTo>
                <a:cubicBezTo>
                  <a:pt x="5223258" y="-21665"/>
                  <a:pt x="5432081" y="20303"/>
                  <a:pt x="5526532" y="0"/>
                </a:cubicBezTo>
                <a:cubicBezTo>
                  <a:pt x="5620983" y="-20303"/>
                  <a:pt x="5876562" y="40186"/>
                  <a:pt x="6110732" y="0"/>
                </a:cubicBezTo>
                <a:cubicBezTo>
                  <a:pt x="6344902" y="-40186"/>
                  <a:pt x="6562742" y="50658"/>
                  <a:pt x="6694932" y="0"/>
                </a:cubicBezTo>
                <a:cubicBezTo>
                  <a:pt x="6827122" y="-50658"/>
                  <a:pt x="7048772" y="27574"/>
                  <a:pt x="7384288" y="0"/>
                </a:cubicBezTo>
                <a:cubicBezTo>
                  <a:pt x="7719804" y="-27574"/>
                  <a:pt x="7904531" y="17609"/>
                  <a:pt x="8073644" y="0"/>
                </a:cubicBezTo>
                <a:cubicBezTo>
                  <a:pt x="8242757" y="-17609"/>
                  <a:pt x="8214219" y="23173"/>
                  <a:pt x="8342376" y="0"/>
                </a:cubicBezTo>
                <a:cubicBezTo>
                  <a:pt x="8470533" y="-23173"/>
                  <a:pt x="8789363" y="73239"/>
                  <a:pt x="9031732" y="0"/>
                </a:cubicBezTo>
                <a:cubicBezTo>
                  <a:pt x="9274101" y="-73239"/>
                  <a:pt x="9288236" y="32713"/>
                  <a:pt x="9405620" y="0"/>
                </a:cubicBezTo>
                <a:cubicBezTo>
                  <a:pt x="9523004" y="-32713"/>
                  <a:pt x="9736642" y="40079"/>
                  <a:pt x="9884664" y="0"/>
                </a:cubicBezTo>
                <a:cubicBezTo>
                  <a:pt x="10032686" y="-40079"/>
                  <a:pt x="10366429" y="29576"/>
                  <a:pt x="10515600" y="0"/>
                </a:cubicBezTo>
                <a:cubicBezTo>
                  <a:pt x="10534483" y="228435"/>
                  <a:pt x="10504201" y="286016"/>
                  <a:pt x="10515600" y="466784"/>
                </a:cubicBezTo>
                <a:cubicBezTo>
                  <a:pt x="10526999" y="647552"/>
                  <a:pt x="10488347" y="782817"/>
                  <a:pt x="10515600" y="993158"/>
                </a:cubicBezTo>
                <a:cubicBezTo>
                  <a:pt x="10414767" y="1005215"/>
                  <a:pt x="10275541" y="983477"/>
                  <a:pt x="10141712" y="993158"/>
                </a:cubicBezTo>
                <a:cubicBezTo>
                  <a:pt x="10007883" y="1002839"/>
                  <a:pt x="9562254" y="941630"/>
                  <a:pt x="9347200" y="993158"/>
                </a:cubicBezTo>
                <a:cubicBezTo>
                  <a:pt x="9132146" y="1044686"/>
                  <a:pt x="9020818" y="989389"/>
                  <a:pt x="8763000" y="993158"/>
                </a:cubicBezTo>
                <a:cubicBezTo>
                  <a:pt x="8505182" y="996927"/>
                  <a:pt x="8553971" y="983472"/>
                  <a:pt x="8494268" y="993158"/>
                </a:cubicBezTo>
                <a:cubicBezTo>
                  <a:pt x="8434565" y="1002844"/>
                  <a:pt x="8123089" y="942943"/>
                  <a:pt x="8015224" y="993158"/>
                </a:cubicBezTo>
                <a:cubicBezTo>
                  <a:pt x="7907359" y="1043373"/>
                  <a:pt x="7790553" y="969929"/>
                  <a:pt x="7641336" y="993158"/>
                </a:cubicBezTo>
                <a:cubicBezTo>
                  <a:pt x="7492119" y="1016387"/>
                  <a:pt x="7098016" y="975437"/>
                  <a:pt x="6846824" y="993158"/>
                </a:cubicBezTo>
                <a:cubicBezTo>
                  <a:pt x="6595632" y="1010879"/>
                  <a:pt x="6653131" y="992976"/>
                  <a:pt x="6578092" y="993158"/>
                </a:cubicBezTo>
                <a:cubicBezTo>
                  <a:pt x="6503053" y="993340"/>
                  <a:pt x="6364723" y="985826"/>
                  <a:pt x="6204204" y="993158"/>
                </a:cubicBezTo>
                <a:cubicBezTo>
                  <a:pt x="6043685" y="1000490"/>
                  <a:pt x="6042806" y="991439"/>
                  <a:pt x="5935472" y="993158"/>
                </a:cubicBezTo>
                <a:cubicBezTo>
                  <a:pt x="5828138" y="994877"/>
                  <a:pt x="5457754" y="911013"/>
                  <a:pt x="5140960" y="993158"/>
                </a:cubicBezTo>
                <a:cubicBezTo>
                  <a:pt x="4824166" y="1075303"/>
                  <a:pt x="4958464" y="972107"/>
                  <a:pt x="4872228" y="993158"/>
                </a:cubicBezTo>
                <a:cubicBezTo>
                  <a:pt x="4785992" y="1014209"/>
                  <a:pt x="4623575" y="961716"/>
                  <a:pt x="4393184" y="993158"/>
                </a:cubicBezTo>
                <a:cubicBezTo>
                  <a:pt x="4162793" y="1024600"/>
                  <a:pt x="3775826" y="952294"/>
                  <a:pt x="3598672" y="993158"/>
                </a:cubicBezTo>
                <a:cubicBezTo>
                  <a:pt x="3421518" y="1034022"/>
                  <a:pt x="3069099" y="941275"/>
                  <a:pt x="2804160" y="993158"/>
                </a:cubicBezTo>
                <a:cubicBezTo>
                  <a:pt x="2539221" y="1045041"/>
                  <a:pt x="2288382" y="979483"/>
                  <a:pt x="2114804" y="993158"/>
                </a:cubicBezTo>
                <a:cubicBezTo>
                  <a:pt x="1941226" y="1006833"/>
                  <a:pt x="1636327" y="909423"/>
                  <a:pt x="1320292" y="993158"/>
                </a:cubicBezTo>
                <a:cubicBezTo>
                  <a:pt x="1004257" y="1076893"/>
                  <a:pt x="950689" y="957686"/>
                  <a:pt x="841248" y="993158"/>
                </a:cubicBezTo>
                <a:cubicBezTo>
                  <a:pt x="731807" y="1028630"/>
                  <a:pt x="372949" y="924337"/>
                  <a:pt x="0" y="993158"/>
                </a:cubicBezTo>
                <a:cubicBezTo>
                  <a:pt x="-11082" y="766954"/>
                  <a:pt x="8026" y="689394"/>
                  <a:pt x="0" y="486647"/>
                </a:cubicBezTo>
                <a:cubicBezTo>
                  <a:pt x="-8026" y="283900"/>
                  <a:pt x="1476" y="202110"/>
                  <a:pt x="0" y="0"/>
                </a:cubicBezTo>
                <a:close/>
              </a:path>
            </a:pathLst>
          </a:custGeom>
          <a:ln>
            <a:solidFill>
              <a:schemeClr val="bg1"/>
            </a:solidFill>
            <a:extLst>
              <a:ext uri="{C807C97D-BFC1-408E-A445-0C87EB9F89A2}">
                <ask:lineSketchStyleProps xmlns:ask="http://schemas.microsoft.com/office/drawing/2018/sketchyshapes" sd="3347600376">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a:lstStyle/>
          <a:p>
            <a:pPr algn="ctr"/>
            <a:r>
              <a:rPr lang="en-US" dirty="0"/>
              <a:t>Control plane policing</a:t>
            </a:r>
            <a:endParaRPr lang="ar-EG" dirty="0"/>
          </a:p>
        </p:txBody>
      </p:sp>
      <p:sp>
        <p:nvSpPr>
          <p:cNvPr id="5" name="Content Placeholder 4">
            <a:extLst>
              <a:ext uri="{FF2B5EF4-FFF2-40B4-BE49-F238E27FC236}">
                <a16:creationId xmlns:a16="http://schemas.microsoft.com/office/drawing/2014/main" id="{3F3443B9-11D4-3D49-6276-8AC90796BC70}"/>
              </a:ext>
            </a:extLst>
          </p:cNvPr>
          <p:cNvSpPr>
            <a:spLocks noGrp="1"/>
          </p:cNvSpPr>
          <p:nvPr>
            <p:ph idx="1"/>
          </p:nvPr>
        </p:nvSpPr>
        <p:spPr>
          <a:xfrm>
            <a:off x="838200" y="1518082"/>
            <a:ext cx="10515600" cy="4658881"/>
          </a:xfrm>
          <a:custGeom>
            <a:avLst/>
            <a:gdLst>
              <a:gd name="connsiteX0" fmla="*/ 0 w 10515600"/>
              <a:gd name="connsiteY0" fmla="*/ 0 h 4658881"/>
              <a:gd name="connsiteX1" fmla="*/ 373888 w 10515600"/>
              <a:gd name="connsiteY1" fmla="*/ 0 h 4658881"/>
              <a:gd name="connsiteX2" fmla="*/ 642620 w 10515600"/>
              <a:gd name="connsiteY2" fmla="*/ 0 h 4658881"/>
              <a:gd name="connsiteX3" fmla="*/ 1016508 w 10515600"/>
              <a:gd name="connsiteY3" fmla="*/ 0 h 4658881"/>
              <a:gd name="connsiteX4" fmla="*/ 1390396 w 10515600"/>
              <a:gd name="connsiteY4" fmla="*/ 0 h 4658881"/>
              <a:gd name="connsiteX5" fmla="*/ 1974596 w 10515600"/>
              <a:gd name="connsiteY5" fmla="*/ 0 h 4658881"/>
              <a:gd name="connsiteX6" fmla="*/ 2243328 w 10515600"/>
              <a:gd name="connsiteY6" fmla="*/ 0 h 4658881"/>
              <a:gd name="connsiteX7" fmla="*/ 2617216 w 10515600"/>
              <a:gd name="connsiteY7" fmla="*/ 0 h 4658881"/>
              <a:gd name="connsiteX8" fmla="*/ 2885948 w 10515600"/>
              <a:gd name="connsiteY8" fmla="*/ 0 h 4658881"/>
              <a:gd name="connsiteX9" fmla="*/ 3364992 w 10515600"/>
              <a:gd name="connsiteY9" fmla="*/ 0 h 4658881"/>
              <a:gd name="connsiteX10" fmla="*/ 3844036 w 10515600"/>
              <a:gd name="connsiteY10" fmla="*/ 0 h 4658881"/>
              <a:gd name="connsiteX11" fmla="*/ 4112768 w 10515600"/>
              <a:gd name="connsiteY11" fmla="*/ 0 h 4658881"/>
              <a:gd name="connsiteX12" fmla="*/ 4381500 w 10515600"/>
              <a:gd name="connsiteY12" fmla="*/ 0 h 4658881"/>
              <a:gd name="connsiteX13" fmla="*/ 5070856 w 10515600"/>
              <a:gd name="connsiteY13" fmla="*/ 0 h 4658881"/>
              <a:gd name="connsiteX14" fmla="*/ 5339588 w 10515600"/>
              <a:gd name="connsiteY14" fmla="*/ 0 h 4658881"/>
              <a:gd name="connsiteX15" fmla="*/ 5608320 w 10515600"/>
              <a:gd name="connsiteY15" fmla="*/ 0 h 4658881"/>
              <a:gd name="connsiteX16" fmla="*/ 5982208 w 10515600"/>
              <a:gd name="connsiteY16" fmla="*/ 0 h 4658881"/>
              <a:gd name="connsiteX17" fmla="*/ 6461252 w 10515600"/>
              <a:gd name="connsiteY17" fmla="*/ 0 h 4658881"/>
              <a:gd name="connsiteX18" fmla="*/ 7255764 w 10515600"/>
              <a:gd name="connsiteY18" fmla="*/ 0 h 4658881"/>
              <a:gd name="connsiteX19" fmla="*/ 7945120 w 10515600"/>
              <a:gd name="connsiteY19" fmla="*/ 0 h 4658881"/>
              <a:gd name="connsiteX20" fmla="*/ 8424164 w 10515600"/>
              <a:gd name="connsiteY20" fmla="*/ 0 h 4658881"/>
              <a:gd name="connsiteX21" fmla="*/ 8903208 w 10515600"/>
              <a:gd name="connsiteY21" fmla="*/ 0 h 4658881"/>
              <a:gd name="connsiteX22" fmla="*/ 9277096 w 10515600"/>
              <a:gd name="connsiteY22" fmla="*/ 0 h 4658881"/>
              <a:gd name="connsiteX23" fmla="*/ 10515600 w 10515600"/>
              <a:gd name="connsiteY23" fmla="*/ 0 h 4658881"/>
              <a:gd name="connsiteX24" fmla="*/ 10515600 w 10515600"/>
              <a:gd name="connsiteY24" fmla="*/ 442594 h 4658881"/>
              <a:gd name="connsiteX25" fmla="*/ 10515600 w 10515600"/>
              <a:gd name="connsiteY25" fmla="*/ 931776 h 4658881"/>
              <a:gd name="connsiteX26" fmla="*/ 10515600 w 10515600"/>
              <a:gd name="connsiteY26" fmla="*/ 1374370 h 4658881"/>
              <a:gd name="connsiteX27" fmla="*/ 10515600 w 10515600"/>
              <a:gd name="connsiteY27" fmla="*/ 1910141 h 4658881"/>
              <a:gd name="connsiteX28" fmla="*/ 10515600 w 10515600"/>
              <a:gd name="connsiteY28" fmla="*/ 2352735 h 4658881"/>
              <a:gd name="connsiteX29" fmla="*/ 10515600 w 10515600"/>
              <a:gd name="connsiteY29" fmla="*/ 2981684 h 4658881"/>
              <a:gd name="connsiteX30" fmla="*/ 10515600 w 10515600"/>
              <a:gd name="connsiteY30" fmla="*/ 3470866 h 4658881"/>
              <a:gd name="connsiteX31" fmla="*/ 10515600 w 10515600"/>
              <a:gd name="connsiteY31" fmla="*/ 4006638 h 4658881"/>
              <a:gd name="connsiteX32" fmla="*/ 10515600 w 10515600"/>
              <a:gd name="connsiteY32" fmla="*/ 4658881 h 4658881"/>
              <a:gd name="connsiteX33" fmla="*/ 9721088 w 10515600"/>
              <a:gd name="connsiteY33" fmla="*/ 4658881 h 4658881"/>
              <a:gd name="connsiteX34" fmla="*/ 9136888 w 10515600"/>
              <a:gd name="connsiteY34" fmla="*/ 4658881 h 4658881"/>
              <a:gd name="connsiteX35" fmla="*/ 8657844 w 10515600"/>
              <a:gd name="connsiteY35" fmla="*/ 4658881 h 4658881"/>
              <a:gd name="connsiteX36" fmla="*/ 7863332 w 10515600"/>
              <a:gd name="connsiteY36" fmla="*/ 4658881 h 4658881"/>
              <a:gd name="connsiteX37" fmla="*/ 7068820 w 10515600"/>
              <a:gd name="connsiteY37" fmla="*/ 4658881 h 4658881"/>
              <a:gd name="connsiteX38" fmla="*/ 6694932 w 10515600"/>
              <a:gd name="connsiteY38" fmla="*/ 4658881 h 4658881"/>
              <a:gd name="connsiteX39" fmla="*/ 6110732 w 10515600"/>
              <a:gd name="connsiteY39" fmla="*/ 4658881 h 4658881"/>
              <a:gd name="connsiteX40" fmla="*/ 5842000 w 10515600"/>
              <a:gd name="connsiteY40" fmla="*/ 4658881 h 4658881"/>
              <a:gd name="connsiteX41" fmla="*/ 5257800 w 10515600"/>
              <a:gd name="connsiteY41" fmla="*/ 4658881 h 4658881"/>
              <a:gd name="connsiteX42" fmla="*/ 4463288 w 10515600"/>
              <a:gd name="connsiteY42" fmla="*/ 4658881 h 4658881"/>
              <a:gd name="connsiteX43" fmla="*/ 4194556 w 10515600"/>
              <a:gd name="connsiteY43" fmla="*/ 4658881 h 4658881"/>
              <a:gd name="connsiteX44" fmla="*/ 3715512 w 10515600"/>
              <a:gd name="connsiteY44" fmla="*/ 4658881 h 4658881"/>
              <a:gd name="connsiteX45" fmla="*/ 2921000 w 10515600"/>
              <a:gd name="connsiteY45" fmla="*/ 4658881 h 4658881"/>
              <a:gd name="connsiteX46" fmla="*/ 2126488 w 10515600"/>
              <a:gd name="connsiteY46" fmla="*/ 4658881 h 4658881"/>
              <a:gd name="connsiteX47" fmla="*/ 1647444 w 10515600"/>
              <a:gd name="connsiteY47" fmla="*/ 4658881 h 4658881"/>
              <a:gd name="connsiteX48" fmla="*/ 1378712 w 10515600"/>
              <a:gd name="connsiteY48" fmla="*/ 4658881 h 4658881"/>
              <a:gd name="connsiteX49" fmla="*/ 689356 w 10515600"/>
              <a:gd name="connsiteY49" fmla="*/ 4658881 h 4658881"/>
              <a:gd name="connsiteX50" fmla="*/ 0 w 10515600"/>
              <a:gd name="connsiteY50" fmla="*/ 4658881 h 4658881"/>
              <a:gd name="connsiteX51" fmla="*/ 0 w 10515600"/>
              <a:gd name="connsiteY51" fmla="*/ 4076521 h 4658881"/>
              <a:gd name="connsiteX52" fmla="*/ 0 w 10515600"/>
              <a:gd name="connsiteY52" fmla="*/ 3540750 h 4658881"/>
              <a:gd name="connsiteX53" fmla="*/ 0 w 10515600"/>
              <a:gd name="connsiteY53" fmla="*/ 3098156 h 4658881"/>
              <a:gd name="connsiteX54" fmla="*/ 0 w 10515600"/>
              <a:gd name="connsiteY54" fmla="*/ 2608973 h 4658881"/>
              <a:gd name="connsiteX55" fmla="*/ 0 w 10515600"/>
              <a:gd name="connsiteY55" fmla="*/ 2026613 h 4658881"/>
              <a:gd name="connsiteX56" fmla="*/ 0 w 10515600"/>
              <a:gd name="connsiteY56" fmla="*/ 1397664 h 4658881"/>
              <a:gd name="connsiteX57" fmla="*/ 0 w 10515600"/>
              <a:gd name="connsiteY57" fmla="*/ 722127 h 4658881"/>
              <a:gd name="connsiteX58" fmla="*/ 0 w 10515600"/>
              <a:gd name="connsiteY58" fmla="*/ 0 h 465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515600" h="4658881" fill="none" extrusionOk="0">
                <a:moveTo>
                  <a:pt x="0" y="0"/>
                </a:moveTo>
                <a:cubicBezTo>
                  <a:pt x="182029" y="-34321"/>
                  <a:pt x="193294" y="42313"/>
                  <a:pt x="373888" y="0"/>
                </a:cubicBezTo>
                <a:cubicBezTo>
                  <a:pt x="554482" y="-42313"/>
                  <a:pt x="517435" y="15847"/>
                  <a:pt x="642620" y="0"/>
                </a:cubicBezTo>
                <a:cubicBezTo>
                  <a:pt x="767805" y="-15847"/>
                  <a:pt x="923184" y="11281"/>
                  <a:pt x="1016508" y="0"/>
                </a:cubicBezTo>
                <a:cubicBezTo>
                  <a:pt x="1109832" y="-11281"/>
                  <a:pt x="1238004" y="31425"/>
                  <a:pt x="1390396" y="0"/>
                </a:cubicBezTo>
                <a:cubicBezTo>
                  <a:pt x="1542788" y="-31425"/>
                  <a:pt x="1691181" y="23346"/>
                  <a:pt x="1974596" y="0"/>
                </a:cubicBezTo>
                <a:cubicBezTo>
                  <a:pt x="2258011" y="-23346"/>
                  <a:pt x="2172826" y="6745"/>
                  <a:pt x="2243328" y="0"/>
                </a:cubicBezTo>
                <a:cubicBezTo>
                  <a:pt x="2313830" y="-6745"/>
                  <a:pt x="2490745" y="40152"/>
                  <a:pt x="2617216" y="0"/>
                </a:cubicBezTo>
                <a:cubicBezTo>
                  <a:pt x="2743687" y="-40152"/>
                  <a:pt x="2763226" y="12490"/>
                  <a:pt x="2885948" y="0"/>
                </a:cubicBezTo>
                <a:cubicBezTo>
                  <a:pt x="3008670" y="-12490"/>
                  <a:pt x="3127736" y="16759"/>
                  <a:pt x="3364992" y="0"/>
                </a:cubicBezTo>
                <a:cubicBezTo>
                  <a:pt x="3602248" y="-16759"/>
                  <a:pt x="3609281" y="51486"/>
                  <a:pt x="3844036" y="0"/>
                </a:cubicBezTo>
                <a:cubicBezTo>
                  <a:pt x="4078791" y="-51486"/>
                  <a:pt x="4005295" y="22205"/>
                  <a:pt x="4112768" y="0"/>
                </a:cubicBezTo>
                <a:cubicBezTo>
                  <a:pt x="4220241" y="-22205"/>
                  <a:pt x="4303430" y="28420"/>
                  <a:pt x="4381500" y="0"/>
                </a:cubicBezTo>
                <a:cubicBezTo>
                  <a:pt x="4459570" y="-28420"/>
                  <a:pt x="4772743" y="9626"/>
                  <a:pt x="5070856" y="0"/>
                </a:cubicBezTo>
                <a:cubicBezTo>
                  <a:pt x="5368969" y="-9626"/>
                  <a:pt x="5230202" y="26614"/>
                  <a:pt x="5339588" y="0"/>
                </a:cubicBezTo>
                <a:cubicBezTo>
                  <a:pt x="5448974" y="-26614"/>
                  <a:pt x="5535832" y="24954"/>
                  <a:pt x="5608320" y="0"/>
                </a:cubicBezTo>
                <a:cubicBezTo>
                  <a:pt x="5680808" y="-24954"/>
                  <a:pt x="5803123" y="10779"/>
                  <a:pt x="5982208" y="0"/>
                </a:cubicBezTo>
                <a:cubicBezTo>
                  <a:pt x="6161293" y="-10779"/>
                  <a:pt x="6336915" y="28811"/>
                  <a:pt x="6461252" y="0"/>
                </a:cubicBezTo>
                <a:cubicBezTo>
                  <a:pt x="6585589" y="-28811"/>
                  <a:pt x="7026328" y="35021"/>
                  <a:pt x="7255764" y="0"/>
                </a:cubicBezTo>
                <a:cubicBezTo>
                  <a:pt x="7485200" y="-35021"/>
                  <a:pt x="7688662" y="12542"/>
                  <a:pt x="7945120" y="0"/>
                </a:cubicBezTo>
                <a:cubicBezTo>
                  <a:pt x="8201578" y="-12542"/>
                  <a:pt x="8206193" y="28934"/>
                  <a:pt x="8424164" y="0"/>
                </a:cubicBezTo>
                <a:cubicBezTo>
                  <a:pt x="8642135" y="-28934"/>
                  <a:pt x="8683923" y="39246"/>
                  <a:pt x="8903208" y="0"/>
                </a:cubicBezTo>
                <a:cubicBezTo>
                  <a:pt x="9122493" y="-39246"/>
                  <a:pt x="9137468" y="3419"/>
                  <a:pt x="9277096" y="0"/>
                </a:cubicBezTo>
                <a:cubicBezTo>
                  <a:pt x="9416724" y="-3419"/>
                  <a:pt x="10167220" y="81849"/>
                  <a:pt x="10515600" y="0"/>
                </a:cubicBezTo>
                <a:cubicBezTo>
                  <a:pt x="10517224" y="96039"/>
                  <a:pt x="10506706" y="299732"/>
                  <a:pt x="10515600" y="442594"/>
                </a:cubicBezTo>
                <a:cubicBezTo>
                  <a:pt x="10524494" y="585456"/>
                  <a:pt x="10472834" y="725726"/>
                  <a:pt x="10515600" y="931776"/>
                </a:cubicBezTo>
                <a:cubicBezTo>
                  <a:pt x="10558366" y="1137826"/>
                  <a:pt x="10469984" y="1196692"/>
                  <a:pt x="10515600" y="1374370"/>
                </a:cubicBezTo>
                <a:cubicBezTo>
                  <a:pt x="10561216" y="1552048"/>
                  <a:pt x="10498638" y="1745832"/>
                  <a:pt x="10515600" y="1910141"/>
                </a:cubicBezTo>
                <a:cubicBezTo>
                  <a:pt x="10532562" y="2074450"/>
                  <a:pt x="10482327" y="2229710"/>
                  <a:pt x="10515600" y="2352735"/>
                </a:cubicBezTo>
                <a:cubicBezTo>
                  <a:pt x="10548873" y="2475760"/>
                  <a:pt x="10489922" y="2821954"/>
                  <a:pt x="10515600" y="2981684"/>
                </a:cubicBezTo>
                <a:cubicBezTo>
                  <a:pt x="10541278" y="3141414"/>
                  <a:pt x="10477690" y="3327074"/>
                  <a:pt x="10515600" y="3470866"/>
                </a:cubicBezTo>
                <a:cubicBezTo>
                  <a:pt x="10553510" y="3614658"/>
                  <a:pt x="10507626" y="3799059"/>
                  <a:pt x="10515600" y="4006638"/>
                </a:cubicBezTo>
                <a:cubicBezTo>
                  <a:pt x="10523574" y="4214217"/>
                  <a:pt x="10502942" y="4480882"/>
                  <a:pt x="10515600" y="4658881"/>
                </a:cubicBezTo>
                <a:cubicBezTo>
                  <a:pt x="10168488" y="4689726"/>
                  <a:pt x="10060409" y="4565264"/>
                  <a:pt x="9721088" y="4658881"/>
                </a:cubicBezTo>
                <a:cubicBezTo>
                  <a:pt x="9381767" y="4752498"/>
                  <a:pt x="9283496" y="4600251"/>
                  <a:pt x="9136888" y="4658881"/>
                </a:cubicBezTo>
                <a:cubicBezTo>
                  <a:pt x="8990280" y="4717511"/>
                  <a:pt x="8867018" y="4607703"/>
                  <a:pt x="8657844" y="4658881"/>
                </a:cubicBezTo>
                <a:cubicBezTo>
                  <a:pt x="8448670" y="4710059"/>
                  <a:pt x="8097917" y="4580132"/>
                  <a:pt x="7863332" y="4658881"/>
                </a:cubicBezTo>
                <a:cubicBezTo>
                  <a:pt x="7628747" y="4737630"/>
                  <a:pt x="7406592" y="4615665"/>
                  <a:pt x="7068820" y="4658881"/>
                </a:cubicBezTo>
                <a:cubicBezTo>
                  <a:pt x="6731048" y="4702097"/>
                  <a:pt x="6871133" y="4648268"/>
                  <a:pt x="6694932" y="4658881"/>
                </a:cubicBezTo>
                <a:cubicBezTo>
                  <a:pt x="6518731" y="4669494"/>
                  <a:pt x="6389281" y="4614690"/>
                  <a:pt x="6110732" y="4658881"/>
                </a:cubicBezTo>
                <a:cubicBezTo>
                  <a:pt x="5832183" y="4703072"/>
                  <a:pt x="5898638" y="4648395"/>
                  <a:pt x="5842000" y="4658881"/>
                </a:cubicBezTo>
                <a:cubicBezTo>
                  <a:pt x="5785362" y="4669367"/>
                  <a:pt x="5381672" y="4633922"/>
                  <a:pt x="5257800" y="4658881"/>
                </a:cubicBezTo>
                <a:cubicBezTo>
                  <a:pt x="5133928" y="4683840"/>
                  <a:pt x="4741508" y="4640728"/>
                  <a:pt x="4463288" y="4658881"/>
                </a:cubicBezTo>
                <a:cubicBezTo>
                  <a:pt x="4185068" y="4677034"/>
                  <a:pt x="4301075" y="4631219"/>
                  <a:pt x="4194556" y="4658881"/>
                </a:cubicBezTo>
                <a:cubicBezTo>
                  <a:pt x="4088037" y="4686543"/>
                  <a:pt x="3837011" y="4631435"/>
                  <a:pt x="3715512" y="4658881"/>
                </a:cubicBezTo>
                <a:cubicBezTo>
                  <a:pt x="3594013" y="4686327"/>
                  <a:pt x="3312672" y="4596786"/>
                  <a:pt x="2921000" y="4658881"/>
                </a:cubicBezTo>
                <a:cubicBezTo>
                  <a:pt x="2529328" y="4720976"/>
                  <a:pt x="2488617" y="4636496"/>
                  <a:pt x="2126488" y="4658881"/>
                </a:cubicBezTo>
                <a:cubicBezTo>
                  <a:pt x="1764359" y="4681266"/>
                  <a:pt x="1882615" y="4615150"/>
                  <a:pt x="1647444" y="4658881"/>
                </a:cubicBezTo>
                <a:cubicBezTo>
                  <a:pt x="1412273" y="4702612"/>
                  <a:pt x="1475611" y="4644295"/>
                  <a:pt x="1378712" y="4658881"/>
                </a:cubicBezTo>
                <a:cubicBezTo>
                  <a:pt x="1281813" y="4673467"/>
                  <a:pt x="847384" y="4621441"/>
                  <a:pt x="689356" y="4658881"/>
                </a:cubicBezTo>
                <a:cubicBezTo>
                  <a:pt x="531328" y="4696321"/>
                  <a:pt x="326952" y="4624709"/>
                  <a:pt x="0" y="4658881"/>
                </a:cubicBezTo>
                <a:cubicBezTo>
                  <a:pt x="-60242" y="4507228"/>
                  <a:pt x="65683" y="4220723"/>
                  <a:pt x="0" y="4076521"/>
                </a:cubicBezTo>
                <a:cubicBezTo>
                  <a:pt x="-65683" y="3932319"/>
                  <a:pt x="22444" y="3653303"/>
                  <a:pt x="0" y="3540750"/>
                </a:cubicBezTo>
                <a:cubicBezTo>
                  <a:pt x="-22444" y="3428197"/>
                  <a:pt x="42536" y="3229503"/>
                  <a:pt x="0" y="3098156"/>
                </a:cubicBezTo>
                <a:cubicBezTo>
                  <a:pt x="-42536" y="2966809"/>
                  <a:pt x="4994" y="2766696"/>
                  <a:pt x="0" y="2608973"/>
                </a:cubicBezTo>
                <a:cubicBezTo>
                  <a:pt x="-4994" y="2451250"/>
                  <a:pt x="57171" y="2301106"/>
                  <a:pt x="0" y="2026613"/>
                </a:cubicBezTo>
                <a:cubicBezTo>
                  <a:pt x="-57171" y="1752120"/>
                  <a:pt x="58930" y="1639696"/>
                  <a:pt x="0" y="1397664"/>
                </a:cubicBezTo>
                <a:cubicBezTo>
                  <a:pt x="-58930" y="1155632"/>
                  <a:pt x="73431" y="923094"/>
                  <a:pt x="0" y="722127"/>
                </a:cubicBezTo>
                <a:cubicBezTo>
                  <a:pt x="-73431" y="521160"/>
                  <a:pt x="76860" y="302312"/>
                  <a:pt x="0" y="0"/>
                </a:cubicBezTo>
                <a:close/>
              </a:path>
              <a:path w="10515600" h="4658881" stroke="0" extrusionOk="0">
                <a:moveTo>
                  <a:pt x="0" y="0"/>
                </a:moveTo>
                <a:cubicBezTo>
                  <a:pt x="134126" y="-8920"/>
                  <a:pt x="322468" y="36632"/>
                  <a:pt x="479044" y="0"/>
                </a:cubicBezTo>
                <a:cubicBezTo>
                  <a:pt x="635620" y="-36632"/>
                  <a:pt x="995238" y="40844"/>
                  <a:pt x="1168400" y="0"/>
                </a:cubicBezTo>
                <a:cubicBezTo>
                  <a:pt x="1341562" y="-40844"/>
                  <a:pt x="1314051" y="22666"/>
                  <a:pt x="1437132" y="0"/>
                </a:cubicBezTo>
                <a:cubicBezTo>
                  <a:pt x="1560213" y="-22666"/>
                  <a:pt x="1636808" y="35382"/>
                  <a:pt x="1811020" y="0"/>
                </a:cubicBezTo>
                <a:cubicBezTo>
                  <a:pt x="1985232" y="-35382"/>
                  <a:pt x="2303873" y="81034"/>
                  <a:pt x="2605532" y="0"/>
                </a:cubicBezTo>
                <a:cubicBezTo>
                  <a:pt x="2907191" y="-81034"/>
                  <a:pt x="3133724" y="7043"/>
                  <a:pt x="3294888" y="0"/>
                </a:cubicBezTo>
                <a:cubicBezTo>
                  <a:pt x="3456052" y="-7043"/>
                  <a:pt x="3615513" y="18295"/>
                  <a:pt x="3773932" y="0"/>
                </a:cubicBezTo>
                <a:cubicBezTo>
                  <a:pt x="3932351" y="-18295"/>
                  <a:pt x="4125474" y="34371"/>
                  <a:pt x="4358132" y="0"/>
                </a:cubicBezTo>
                <a:cubicBezTo>
                  <a:pt x="4590790" y="-34371"/>
                  <a:pt x="4546719" y="30530"/>
                  <a:pt x="4626864" y="0"/>
                </a:cubicBezTo>
                <a:cubicBezTo>
                  <a:pt x="4707009" y="-30530"/>
                  <a:pt x="4982798" y="55483"/>
                  <a:pt x="5211064" y="0"/>
                </a:cubicBezTo>
                <a:cubicBezTo>
                  <a:pt x="5439330" y="-55483"/>
                  <a:pt x="5834699" y="41893"/>
                  <a:pt x="6005576" y="0"/>
                </a:cubicBezTo>
                <a:cubicBezTo>
                  <a:pt x="6176453" y="-41893"/>
                  <a:pt x="6354188" y="30224"/>
                  <a:pt x="6484620" y="0"/>
                </a:cubicBezTo>
                <a:cubicBezTo>
                  <a:pt x="6615052" y="-30224"/>
                  <a:pt x="6928227" y="92290"/>
                  <a:pt x="7279132" y="0"/>
                </a:cubicBezTo>
                <a:cubicBezTo>
                  <a:pt x="7630037" y="-92290"/>
                  <a:pt x="7461872" y="16606"/>
                  <a:pt x="7547864" y="0"/>
                </a:cubicBezTo>
                <a:cubicBezTo>
                  <a:pt x="7633856" y="-16606"/>
                  <a:pt x="7746290" y="25749"/>
                  <a:pt x="7921752" y="0"/>
                </a:cubicBezTo>
                <a:cubicBezTo>
                  <a:pt x="8097214" y="-25749"/>
                  <a:pt x="8339723" y="78052"/>
                  <a:pt x="8716264" y="0"/>
                </a:cubicBezTo>
                <a:cubicBezTo>
                  <a:pt x="9092805" y="-78052"/>
                  <a:pt x="8990727" y="32915"/>
                  <a:pt x="9195308" y="0"/>
                </a:cubicBezTo>
                <a:cubicBezTo>
                  <a:pt x="9399889" y="-32915"/>
                  <a:pt x="9397218" y="26131"/>
                  <a:pt x="9569196" y="0"/>
                </a:cubicBezTo>
                <a:cubicBezTo>
                  <a:pt x="9741174" y="-26131"/>
                  <a:pt x="10058394" y="58189"/>
                  <a:pt x="10515600" y="0"/>
                </a:cubicBezTo>
                <a:cubicBezTo>
                  <a:pt x="10532297" y="163223"/>
                  <a:pt x="10474610" y="274347"/>
                  <a:pt x="10515600" y="489183"/>
                </a:cubicBezTo>
                <a:cubicBezTo>
                  <a:pt x="10556590" y="704019"/>
                  <a:pt x="10514876" y="901810"/>
                  <a:pt x="10515600" y="1024954"/>
                </a:cubicBezTo>
                <a:cubicBezTo>
                  <a:pt x="10516324" y="1148098"/>
                  <a:pt x="10486691" y="1246887"/>
                  <a:pt x="10515600" y="1467548"/>
                </a:cubicBezTo>
                <a:cubicBezTo>
                  <a:pt x="10544509" y="1688209"/>
                  <a:pt x="10463763" y="1903888"/>
                  <a:pt x="10515600" y="2096496"/>
                </a:cubicBezTo>
                <a:cubicBezTo>
                  <a:pt x="10567437" y="2289104"/>
                  <a:pt x="10466628" y="2361526"/>
                  <a:pt x="10515600" y="2585679"/>
                </a:cubicBezTo>
                <a:cubicBezTo>
                  <a:pt x="10564572" y="2809832"/>
                  <a:pt x="10478259" y="2949735"/>
                  <a:pt x="10515600" y="3121450"/>
                </a:cubicBezTo>
                <a:cubicBezTo>
                  <a:pt x="10552941" y="3293165"/>
                  <a:pt x="10462382" y="3507192"/>
                  <a:pt x="10515600" y="3796988"/>
                </a:cubicBezTo>
                <a:cubicBezTo>
                  <a:pt x="10568818" y="4086784"/>
                  <a:pt x="10471431" y="4385369"/>
                  <a:pt x="10515600" y="4658881"/>
                </a:cubicBezTo>
                <a:cubicBezTo>
                  <a:pt x="10388506" y="4676735"/>
                  <a:pt x="10350421" y="4637552"/>
                  <a:pt x="10246868" y="4658881"/>
                </a:cubicBezTo>
                <a:cubicBezTo>
                  <a:pt x="10143315" y="4680210"/>
                  <a:pt x="9816668" y="4616446"/>
                  <a:pt x="9557512" y="4658881"/>
                </a:cubicBezTo>
                <a:cubicBezTo>
                  <a:pt x="9298356" y="4701316"/>
                  <a:pt x="9201091" y="4613077"/>
                  <a:pt x="8973312" y="4658881"/>
                </a:cubicBezTo>
                <a:cubicBezTo>
                  <a:pt x="8745533" y="4704685"/>
                  <a:pt x="8604402" y="4653112"/>
                  <a:pt x="8283956" y="4658881"/>
                </a:cubicBezTo>
                <a:cubicBezTo>
                  <a:pt x="7963510" y="4664650"/>
                  <a:pt x="8127132" y="4647994"/>
                  <a:pt x="8015224" y="4658881"/>
                </a:cubicBezTo>
                <a:cubicBezTo>
                  <a:pt x="7903316" y="4669768"/>
                  <a:pt x="7828063" y="4656600"/>
                  <a:pt x="7746492" y="4658881"/>
                </a:cubicBezTo>
                <a:cubicBezTo>
                  <a:pt x="7664921" y="4661162"/>
                  <a:pt x="7596587" y="4651243"/>
                  <a:pt x="7477760" y="4658881"/>
                </a:cubicBezTo>
                <a:cubicBezTo>
                  <a:pt x="7358933" y="4666519"/>
                  <a:pt x="7199791" y="4627274"/>
                  <a:pt x="7103872" y="4658881"/>
                </a:cubicBezTo>
                <a:cubicBezTo>
                  <a:pt x="7007953" y="4690488"/>
                  <a:pt x="6706860" y="4576242"/>
                  <a:pt x="6414516" y="4658881"/>
                </a:cubicBezTo>
                <a:cubicBezTo>
                  <a:pt x="6122172" y="4741520"/>
                  <a:pt x="5832928" y="4589818"/>
                  <a:pt x="5620004" y="4658881"/>
                </a:cubicBezTo>
                <a:cubicBezTo>
                  <a:pt x="5407080" y="4727944"/>
                  <a:pt x="5347426" y="4639375"/>
                  <a:pt x="5246116" y="4658881"/>
                </a:cubicBezTo>
                <a:cubicBezTo>
                  <a:pt x="5144806" y="4678387"/>
                  <a:pt x="4949097" y="4650188"/>
                  <a:pt x="4767072" y="4658881"/>
                </a:cubicBezTo>
                <a:cubicBezTo>
                  <a:pt x="4585047" y="4667574"/>
                  <a:pt x="4586937" y="4627000"/>
                  <a:pt x="4498340" y="4658881"/>
                </a:cubicBezTo>
                <a:cubicBezTo>
                  <a:pt x="4409743" y="4690762"/>
                  <a:pt x="4280823" y="4633439"/>
                  <a:pt x="4124452" y="4658881"/>
                </a:cubicBezTo>
                <a:cubicBezTo>
                  <a:pt x="3968081" y="4684323"/>
                  <a:pt x="3521302" y="4621133"/>
                  <a:pt x="3329940" y="4658881"/>
                </a:cubicBezTo>
                <a:cubicBezTo>
                  <a:pt x="3138578" y="4696629"/>
                  <a:pt x="3072225" y="4617181"/>
                  <a:pt x="2956052" y="4658881"/>
                </a:cubicBezTo>
                <a:cubicBezTo>
                  <a:pt x="2839879" y="4700581"/>
                  <a:pt x="2331737" y="4564923"/>
                  <a:pt x="2161540" y="4658881"/>
                </a:cubicBezTo>
                <a:cubicBezTo>
                  <a:pt x="1991343" y="4752839"/>
                  <a:pt x="1797141" y="4624438"/>
                  <a:pt x="1682496" y="4658881"/>
                </a:cubicBezTo>
                <a:cubicBezTo>
                  <a:pt x="1567851" y="4693324"/>
                  <a:pt x="1359156" y="4626414"/>
                  <a:pt x="1203452" y="4658881"/>
                </a:cubicBezTo>
                <a:cubicBezTo>
                  <a:pt x="1047748" y="4691348"/>
                  <a:pt x="512093" y="4612498"/>
                  <a:pt x="0" y="4658881"/>
                </a:cubicBezTo>
                <a:cubicBezTo>
                  <a:pt x="-71212" y="4469760"/>
                  <a:pt x="34521" y="4240909"/>
                  <a:pt x="0" y="4029932"/>
                </a:cubicBezTo>
                <a:cubicBezTo>
                  <a:pt x="-34521" y="3818955"/>
                  <a:pt x="36875" y="3508001"/>
                  <a:pt x="0" y="3354394"/>
                </a:cubicBezTo>
                <a:cubicBezTo>
                  <a:pt x="-36875" y="3200787"/>
                  <a:pt x="12577" y="2971205"/>
                  <a:pt x="0" y="2818623"/>
                </a:cubicBezTo>
                <a:cubicBezTo>
                  <a:pt x="-12577" y="2666041"/>
                  <a:pt x="9879" y="2477508"/>
                  <a:pt x="0" y="2282852"/>
                </a:cubicBezTo>
                <a:cubicBezTo>
                  <a:pt x="-9879" y="2088196"/>
                  <a:pt x="23732" y="1932828"/>
                  <a:pt x="0" y="1653903"/>
                </a:cubicBezTo>
                <a:cubicBezTo>
                  <a:pt x="-23732" y="1374978"/>
                  <a:pt x="10919" y="1332431"/>
                  <a:pt x="0" y="1164720"/>
                </a:cubicBezTo>
                <a:cubicBezTo>
                  <a:pt x="-10919" y="997009"/>
                  <a:pt x="52462" y="708464"/>
                  <a:pt x="0" y="582360"/>
                </a:cubicBezTo>
                <a:cubicBezTo>
                  <a:pt x="-52462" y="456256"/>
                  <a:pt x="6175" y="121218"/>
                  <a:pt x="0" y="0"/>
                </a:cubicBezTo>
                <a:close/>
              </a:path>
            </a:pathLst>
          </a:custGeom>
          <a:solidFill>
            <a:schemeClr val="bg1"/>
          </a:solidFill>
          <a:ln>
            <a:noFill/>
            <a:extLst>
              <a:ext uri="{C807C97D-BFC1-408E-A445-0C87EB9F89A2}">
                <ask:lineSketchStyleProps xmlns:ask="http://schemas.microsoft.com/office/drawing/2018/sketchyshapes" sd="2391604096">
                  <ask:type>
                    <ask:lineSketchScribble/>
                  </ask:type>
                </ask:lineSketchStyleProps>
              </a:ext>
            </a:extLst>
          </a:ln>
          <a:effectLst/>
        </p:spPr>
        <p:txBody>
          <a:bodyPr numCol="2">
            <a:normAutofit/>
          </a:bodyPr>
          <a:lstStyle/>
          <a:p>
            <a:pPr algn="l" rtl="0"/>
            <a:r>
              <a:rPr lang="en-US" sz="2400" b="0" i="0" dirty="0">
                <a:solidFill>
                  <a:srgbClr val="202124"/>
                </a:solidFill>
                <a:effectLst/>
              </a:rPr>
              <a:t>countermeasure that guards against control plane targeting threats is </a:t>
            </a:r>
            <a:r>
              <a:rPr lang="en-US" sz="2400" b="1" i="0" dirty="0" err="1">
                <a:solidFill>
                  <a:srgbClr val="202124"/>
                </a:solidFill>
                <a:effectLst/>
              </a:rPr>
              <a:t>CoPP</a:t>
            </a:r>
            <a:endParaRPr lang="en-US" sz="2400" b="1" i="0" dirty="0">
              <a:solidFill>
                <a:srgbClr val="202124"/>
              </a:solidFill>
              <a:effectLst/>
            </a:endParaRPr>
          </a:p>
          <a:p>
            <a:pPr algn="l" rtl="0"/>
            <a:r>
              <a:rPr lang="en-US" sz="2400" dirty="0">
                <a:solidFill>
                  <a:srgbClr val="202124"/>
                </a:solidFill>
              </a:rPr>
              <a:t>Control Plane Policing (</a:t>
            </a:r>
            <a:r>
              <a:rPr lang="en-US" sz="2400" dirty="0" err="1">
                <a:solidFill>
                  <a:srgbClr val="202124"/>
                </a:solidFill>
              </a:rPr>
              <a:t>CoPP</a:t>
            </a:r>
            <a:r>
              <a:rPr lang="en-US" sz="2400" dirty="0">
                <a:solidFill>
                  <a:srgbClr val="202124"/>
                </a:solidFill>
              </a:rPr>
              <a:t>) is the mechanism that allows us to policy the coming traffic to the Control Plane. </a:t>
            </a:r>
          </a:p>
          <a:p>
            <a:pPr algn="l" rtl="0"/>
            <a:endParaRPr lang="en-US" sz="2400" b="1" i="0" dirty="0">
              <a:solidFill>
                <a:srgbClr val="202124"/>
              </a:solidFill>
              <a:effectLst/>
            </a:endParaRPr>
          </a:p>
          <a:p>
            <a:pPr marL="0" indent="0">
              <a:buNone/>
            </a:pPr>
            <a:r>
              <a:rPr lang="en-US" sz="2400" dirty="0"/>
              <a:t> </a:t>
            </a:r>
          </a:p>
          <a:p>
            <a:endParaRPr lang="ar-EG" dirty="0"/>
          </a:p>
        </p:txBody>
      </p:sp>
      <p:pic>
        <p:nvPicPr>
          <p:cNvPr id="3" name="Picture 2">
            <a:extLst>
              <a:ext uri="{FF2B5EF4-FFF2-40B4-BE49-F238E27FC236}">
                <a16:creationId xmlns:a16="http://schemas.microsoft.com/office/drawing/2014/main" id="{1911C688-9343-2A2F-41D4-CFD7B561B613}"/>
              </a:ext>
            </a:extLst>
          </p:cNvPr>
          <p:cNvPicPr>
            <a:picLocks noChangeAspect="1"/>
          </p:cNvPicPr>
          <p:nvPr/>
        </p:nvPicPr>
        <p:blipFill>
          <a:blip r:embed="rId2"/>
          <a:stretch>
            <a:fillRect/>
          </a:stretch>
        </p:blipFill>
        <p:spPr>
          <a:xfrm>
            <a:off x="6471821" y="1651248"/>
            <a:ext cx="4740676" cy="4270158"/>
          </a:xfrm>
          <a:custGeom>
            <a:avLst/>
            <a:gdLst>
              <a:gd name="connsiteX0" fmla="*/ 0 w 4740676"/>
              <a:gd name="connsiteY0" fmla="*/ 0 h 4270158"/>
              <a:gd name="connsiteX1" fmla="*/ 450364 w 4740676"/>
              <a:gd name="connsiteY1" fmla="*/ 0 h 4270158"/>
              <a:gd name="connsiteX2" fmla="*/ 1137762 w 4740676"/>
              <a:gd name="connsiteY2" fmla="*/ 0 h 4270158"/>
              <a:gd name="connsiteX3" fmla="*/ 1588126 w 4740676"/>
              <a:gd name="connsiteY3" fmla="*/ 0 h 4270158"/>
              <a:gd name="connsiteX4" fmla="*/ 2038491 w 4740676"/>
              <a:gd name="connsiteY4" fmla="*/ 0 h 4270158"/>
              <a:gd name="connsiteX5" fmla="*/ 2488855 w 4740676"/>
              <a:gd name="connsiteY5" fmla="*/ 0 h 4270158"/>
              <a:gd name="connsiteX6" fmla="*/ 3034033 w 4740676"/>
              <a:gd name="connsiteY6" fmla="*/ 0 h 4270158"/>
              <a:gd name="connsiteX7" fmla="*/ 3674024 w 4740676"/>
              <a:gd name="connsiteY7" fmla="*/ 0 h 4270158"/>
              <a:gd name="connsiteX8" fmla="*/ 4171795 w 4740676"/>
              <a:gd name="connsiteY8" fmla="*/ 0 h 4270158"/>
              <a:gd name="connsiteX9" fmla="*/ 4740676 w 4740676"/>
              <a:gd name="connsiteY9" fmla="*/ 0 h 4270158"/>
              <a:gd name="connsiteX10" fmla="*/ 4740676 w 4740676"/>
              <a:gd name="connsiteY10" fmla="*/ 619173 h 4270158"/>
              <a:gd name="connsiteX11" fmla="*/ 4740676 w 4740676"/>
              <a:gd name="connsiteY11" fmla="*/ 1110241 h 4270158"/>
              <a:gd name="connsiteX12" fmla="*/ 4740676 w 4740676"/>
              <a:gd name="connsiteY12" fmla="*/ 1644011 h 4270158"/>
              <a:gd name="connsiteX13" fmla="*/ 4740676 w 4740676"/>
              <a:gd name="connsiteY13" fmla="*/ 2135079 h 4270158"/>
              <a:gd name="connsiteX14" fmla="*/ 4740676 w 4740676"/>
              <a:gd name="connsiteY14" fmla="*/ 2540744 h 4270158"/>
              <a:gd name="connsiteX15" fmla="*/ 4740676 w 4740676"/>
              <a:gd name="connsiteY15" fmla="*/ 3159917 h 4270158"/>
              <a:gd name="connsiteX16" fmla="*/ 4740676 w 4740676"/>
              <a:gd name="connsiteY16" fmla="*/ 3693687 h 4270158"/>
              <a:gd name="connsiteX17" fmla="*/ 4740676 w 4740676"/>
              <a:gd name="connsiteY17" fmla="*/ 4270158 h 4270158"/>
              <a:gd name="connsiteX18" fmla="*/ 4053278 w 4740676"/>
              <a:gd name="connsiteY18" fmla="*/ 4270158 h 4270158"/>
              <a:gd name="connsiteX19" fmla="*/ 3555507 w 4740676"/>
              <a:gd name="connsiteY19" fmla="*/ 4270158 h 4270158"/>
              <a:gd name="connsiteX20" fmla="*/ 2915516 w 4740676"/>
              <a:gd name="connsiteY20" fmla="*/ 4270158 h 4270158"/>
              <a:gd name="connsiteX21" fmla="*/ 2228118 w 4740676"/>
              <a:gd name="connsiteY21" fmla="*/ 4270158 h 4270158"/>
              <a:gd name="connsiteX22" fmla="*/ 1682940 w 4740676"/>
              <a:gd name="connsiteY22" fmla="*/ 4270158 h 4270158"/>
              <a:gd name="connsiteX23" fmla="*/ 995542 w 4740676"/>
              <a:gd name="connsiteY23" fmla="*/ 4270158 h 4270158"/>
              <a:gd name="connsiteX24" fmla="*/ 0 w 4740676"/>
              <a:gd name="connsiteY24" fmla="*/ 4270158 h 4270158"/>
              <a:gd name="connsiteX25" fmla="*/ 0 w 4740676"/>
              <a:gd name="connsiteY25" fmla="*/ 3821791 h 4270158"/>
              <a:gd name="connsiteX26" fmla="*/ 0 w 4740676"/>
              <a:gd name="connsiteY26" fmla="*/ 3330723 h 4270158"/>
              <a:gd name="connsiteX27" fmla="*/ 0 w 4740676"/>
              <a:gd name="connsiteY27" fmla="*/ 2711550 h 4270158"/>
              <a:gd name="connsiteX28" fmla="*/ 0 w 4740676"/>
              <a:gd name="connsiteY28" fmla="*/ 2305885 h 4270158"/>
              <a:gd name="connsiteX29" fmla="*/ 0 w 4740676"/>
              <a:gd name="connsiteY29" fmla="*/ 1729414 h 4270158"/>
              <a:gd name="connsiteX30" fmla="*/ 0 w 4740676"/>
              <a:gd name="connsiteY30" fmla="*/ 1238346 h 4270158"/>
              <a:gd name="connsiteX31" fmla="*/ 0 w 4740676"/>
              <a:gd name="connsiteY31" fmla="*/ 789979 h 4270158"/>
              <a:gd name="connsiteX32" fmla="*/ 0 w 4740676"/>
              <a:gd name="connsiteY32" fmla="*/ 0 h 427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40676" h="4270158" fill="none" extrusionOk="0">
                <a:moveTo>
                  <a:pt x="0" y="0"/>
                </a:moveTo>
                <a:cubicBezTo>
                  <a:pt x="142153" y="-27200"/>
                  <a:pt x="269467" y="24248"/>
                  <a:pt x="450364" y="0"/>
                </a:cubicBezTo>
                <a:cubicBezTo>
                  <a:pt x="631261" y="-24248"/>
                  <a:pt x="842366" y="78422"/>
                  <a:pt x="1137762" y="0"/>
                </a:cubicBezTo>
                <a:cubicBezTo>
                  <a:pt x="1433158" y="-78422"/>
                  <a:pt x="1419301" y="48893"/>
                  <a:pt x="1588126" y="0"/>
                </a:cubicBezTo>
                <a:cubicBezTo>
                  <a:pt x="1756951" y="-48893"/>
                  <a:pt x="1850612" y="19896"/>
                  <a:pt x="2038491" y="0"/>
                </a:cubicBezTo>
                <a:cubicBezTo>
                  <a:pt x="2226371" y="-19896"/>
                  <a:pt x="2288666" y="34154"/>
                  <a:pt x="2488855" y="0"/>
                </a:cubicBezTo>
                <a:cubicBezTo>
                  <a:pt x="2689044" y="-34154"/>
                  <a:pt x="2766730" y="36311"/>
                  <a:pt x="3034033" y="0"/>
                </a:cubicBezTo>
                <a:cubicBezTo>
                  <a:pt x="3301336" y="-36311"/>
                  <a:pt x="3409602" y="64001"/>
                  <a:pt x="3674024" y="0"/>
                </a:cubicBezTo>
                <a:cubicBezTo>
                  <a:pt x="3938446" y="-64001"/>
                  <a:pt x="3965113" y="2332"/>
                  <a:pt x="4171795" y="0"/>
                </a:cubicBezTo>
                <a:cubicBezTo>
                  <a:pt x="4378477" y="-2332"/>
                  <a:pt x="4460058" y="39"/>
                  <a:pt x="4740676" y="0"/>
                </a:cubicBezTo>
                <a:cubicBezTo>
                  <a:pt x="4751446" y="153454"/>
                  <a:pt x="4732598" y="479880"/>
                  <a:pt x="4740676" y="619173"/>
                </a:cubicBezTo>
                <a:cubicBezTo>
                  <a:pt x="4748754" y="758466"/>
                  <a:pt x="4727686" y="893083"/>
                  <a:pt x="4740676" y="1110241"/>
                </a:cubicBezTo>
                <a:cubicBezTo>
                  <a:pt x="4753666" y="1327399"/>
                  <a:pt x="4738719" y="1509018"/>
                  <a:pt x="4740676" y="1644011"/>
                </a:cubicBezTo>
                <a:cubicBezTo>
                  <a:pt x="4742633" y="1779004"/>
                  <a:pt x="4688653" y="1967713"/>
                  <a:pt x="4740676" y="2135079"/>
                </a:cubicBezTo>
                <a:cubicBezTo>
                  <a:pt x="4792699" y="2302445"/>
                  <a:pt x="4708363" y="2364107"/>
                  <a:pt x="4740676" y="2540744"/>
                </a:cubicBezTo>
                <a:cubicBezTo>
                  <a:pt x="4772989" y="2717381"/>
                  <a:pt x="4725233" y="2851278"/>
                  <a:pt x="4740676" y="3159917"/>
                </a:cubicBezTo>
                <a:cubicBezTo>
                  <a:pt x="4756119" y="3468556"/>
                  <a:pt x="4727579" y="3526315"/>
                  <a:pt x="4740676" y="3693687"/>
                </a:cubicBezTo>
                <a:cubicBezTo>
                  <a:pt x="4753773" y="3861059"/>
                  <a:pt x="4717715" y="4017628"/>
                  <a:pt x="4740676" y="4270158"/>
                </a:cubicBezTo>
                <a:cubicBezTo>
                  <a:pt x="4531674" y="4344053"/>
                  <a:pt x="4310515" y="4249324"/>
                  <a:pt x="4053278" y="4270158"/>
                </a:cubicBezTo>
                <a:cubicBezTo>
                  <a:pt x="3796041" y="4290992"/>
                  <a:pt x="3722717" y="4224415"/>
                  <a:pt x="3555507" y="4270158"/>
                </a:cubicBezTo>
                <a:cubicBezTo>
                  <a:pt x="3388297" y="4315901"/>
                  <a:pt x="3115954" y="4194934"/>
                  <a:pt x="2915516" y="4270158"/>
                </a:cubicBezTo>
                <a:cubicBezTo>
                  <a:pt x="2715078" y="4345382"/>
                  <a:pt x="2476144" y="4203368"/>
                  <a:pt x="2228118" y="4270158"/>
                </a:cubicBezTo>
                <a:cubicBezTo>
                  <a:pt x="1980092" y="4336948"/>
                  <a:pt x="1857445" y="4217421"/>
                  <a:pt x="1682940" y="4270158"/>
                </a:cubicBezTo>
                <a:cubicBezTo>
                  <a:pt x="1508435" y="4322895"/>
                  <a:pt x="1272852" y="4196002"/>
                  <a:pt x="995542" y="4270158"/>
                </a:cubicBezTo>
                <a:cubicBezTo>
                  <a:pt x="718232" y="4344314"/>
                  <a:pt x="421996" y="4175056"/>
                  <a:pt x="0" y="4270158"/>
                </a:cubicBezTo>
                <a:cubicBezTo>
                  <a:pt x="-8634" y="4053830"/>
                  <a:pt x="4628" y="3928028"/>
                  <a:pt x="0" y="3821791"/>
                </a:cubicBezTo>
                <a:cubicBezTo>
                  <a:pt x="-4628" y="3715554"/>
                  <a:pt x="12641" y="3519748"/>
                  <a:pt x="0" y="3330723"/>
                </a:cubicBezTo>
                <a:cubicBezTo>
                  <a:pt x="-12641" y="3141698"/>
                  <a:pt x="249" y="2924757"/>
                  <a:pt x="0" y="2711550"/>
                </a:cubicBezTo>
                <a:cubicBezTo>
                  <a:pt x="-249" y="2498343"/>
                  <a:pt x="48587" y="2440912"/>
                  <a:pt x="0" y="2305885"/>
                </a:cubicBezTo>
                <a:cubicBezTo>
                  <a:pt x="-48587" y="2170859"/>
                  <a:pt x="50267" y="1847233"/>
                  <a:pt x="0" y="1729414"/>
                </a:cubicBezTo>
                <a:cubicBezTo>
                  <a:pt x="-50267" y="1611595"/>
                  <a:pt x="53379" y="1349062"/>
                  <a:pt x="0" y="1238346"/>
                </a:cubicBezTo>
                <a:cubicBezTo>
                  <a:pt x="-53379" y="1127630"/>
                  <a:pt x="53015" y="1013624"/>
                  <a:pt x="0" y="789979"/>
                </a:cubicBezTo>
                <a:cubicBezTo>
                  <a:pt x="-53015" y="566334"/>
                  <a:pt x="89130" y="391440"/>
                  <a:pt x="0" y="0"/>
                </a:cubicBezTo>
                <a:close/>
              </a:path>
              <a:path w="4740676" h="4270158" stroke="0" extrusionOk="0">
                <a:moveTo>
                  <a:pt x="0" y="0"/>
                </a:moveTo>
                <a:cubicBezTo>
                  <a:pt x="195667" y="-7829"/>
                  <a:pt x="507196" y="14757"/>
                  <a:pt x="639991" y="0"/>
                </a:cubicBezTo>
                <a:cubicBezTo>
                  <a:pt x="772786" y="-14757"/>
                  <a:pt x="1106791" y="10098"/>
                  <a:pt x="1279983" y="0"/>
                </a:cubicBezTo>
                <a:cubicBezTo>
                  <a:pt x="1453175" y="-10098"/>
                  <a:pt x="1642059" y="7362"/>
                  <a:pt x="1872567" y="0"/>
                </a:cubicBezTo>
                <a:cubicBezTo>
                  <a:pt x="2103075" y="-7362"/>
                  <a:pt x="2210866" y="15083"/>
                  <a:pt x="2512558" y="0"/>
                </a:cubicBezTo>
                <a:cubicBezTo>
                  <a:pt x="2814250" y="-15083"/>
                  <a:pt x="2895730" y="44145"/>
                  <a:pt x="3105143" y="0"/>
                </a:cubicBezTo>
                <a:cubicBezTo>
                  <a:pt x="3314556" y="-44145"/>
                  <a:pt x="3434346" y="21267"/>
                  <a:pt x="3745134" y="0"/>
                </a:cubicBezTo>
                <a:cubicBezTo>
                  <a:pt x="4055922" y="-21267"/>
                  <a:pt x="4329698" y="108577"/>
                  <a:pt x="4740676" y="0"/>
                </a:cubicBezTo>
                <a:cubicBezTo>
                  <a:pt x="4760971" y="91490"/>
                  <a:pt x="4709513" y="222440"/>
                  <a:pt x="4740676" y="405665"/>
                </a:cubicBezTo>
                <a:cubicBezTo>
                  <a:pt x="4771839" y="588891"/>
                  <a:pt x="4710535" y="627724"/>
                  <a:pt x="4740676" y="811330"/>
                </a:cubicBezTo>
                <a:cubicBezTo>
                  <a:pt x="4770817" y="994937"/>
                  <a:pt x="4711261" y="1041508"/>
                  <a:pt x="4740676" y="1216995"/>
                </a:cubicBezTo>
                <a:cubicBezTo>
                  <a:pt x="4770091" y="1392483"/>
                  <a:pt x="4732964" y="1671372"/>
                  <a:pt x="4740676" y="1836168"/>
                </a:cubicBezTo>
                <a:cubicBezTo>
                  <a:pt x="4748388" y="2000964"/>
                  <a:pt x="4714542" y="2150344"/>
                  <a:pt x="4740676" y="2284535"/>
                </a:cubicBezTo>
                <a:cubicBezTo>
                  <a:pt x="4766810" y="2418726"/>
                  <a:pt x="4701380" y="2606094"/>
                  <a:pt x="4740676" y="2861006"/>
                </a:cubicBezTo>
                <a:cubicBezTo>
                  <a:pt x="4779972" y="3115918"/>
                  <a:pt x="4706416" y="3325948"/>
                  <a:pt x="4740676" y="3480179"/>
                </a:cubicBezTo>
                <a:cubicBezTo>
                  <a:pt x="4774936" y="3634410"/>
                  <a:pt x="4647054" y="4079424"/>
                  <a:pt x="4740676" y="4270158"/>
                </a:cubicBezTo>
                <a:cubicBezTo>
                  <a:pt x="4580334" y="4287805"/>
                  <a:pt x="4446970" y="4241613"/>
                  <a:pt x="4242905" y="4270158"/>
                </a:cubicBezTo>
                <a:cubicBezTo>
                  <a:pt x="4038840" y="4298703"/>
                  <a:pt x="3872263" y="4244495"/>
                  <a:pt x="3697727" y="4270158"/>
                </a:cubicBezTo>
                <a:cubicBezTo>
                  <a:pt x="3523191" y="4295821"/>
                  <a:pt x="3344891" y="4223552"/>
                  <a:pt x="3105143" y="4270158"/>
                </a:cubicBezTo>
                <a:cubicBezTo>
                  <a:pt x="2865395" y="4316764"/>
                  <a:pt x="2724887" y="4263562"/>
                  <a:pt x="2559965" y="4270158"/>
                </a:cubicBezTo>
                <a:cubicBezTo>
                  <a:pt x="2395043" y="4276754"/>
                  <a:pt x="2217688" y="4261834"/>
                  <a:pt x="2109601" y="4270158"/>
                </a:cubicBezTo>
                <a:cubicBezTo>
                  <a:pt x="2001514" y="4278482"/>
                  <a:pt x="1726077" y="4209782"/>
                  <a:pt x="1422203" y="4270158"/>
                </a:cubicBezTo>
                <a:cubicBezTo>
                  <a:pt x="1118329" y="4330534"/>
                  <a:pt x="978345" y="4222422"/>
                  <a:pt x="734805" y="4270158"/>
                </a:cubicBezTo>
                <a:cubicBezTo>
                  <a:pt x="491265" y="4317894"/>
                  <a:pt x="355213" y="4193344"/>
                  <a:pt x="0" y="4270158"/>
                </a:cubicBezTo>
                <a:cubicBezTo>
                  <a:pt x="-32043" y="4069814"/>
                  <a:pt x="29207" y="3939067"/>
                  <a:pt x="0" y="3736388"/>
                </a:cubicBezTo>
                <a:cubicBezTo>
                  <a:pt x="-29207" y="3533709"/>
                  <a:pt x="64488" y="3320718"/>
                  <a:pt x="0" y="3117215"/>
                </a:cubicBezTo>
                <a:cubicBezTo>
                  <a:pt x="-64488" y="2913712"/>
                  <a:pt x="22908" y="2641160"/>
                  <a:pt x="0" y="2498042"/>
                </a:cubicBezTo>
                <a:cubicBezTo>
                  <a:pt x="-22908" y="2354924"/>
                  <a:pt x="32139" y="2108275"/>
                  <a:pt x="0" y="2006974"/>
                </a:cubicBezTo>
                <a:cubicBezTo>
                  <a:pt x="-32139" y="1905673"/>
                  <a:pt x="59845" y="1598535"/>
                  <a:pt x="0" y="1473205"/>
                </a:cubicBezTo>
                <a:cubicBezTo>
                  <a:pt x="-59845" y="1347875"/>
                  <a:pt x="15581" y="1102644"/>
                  <a:pt x="0" y="939435"/>
                </a:cubicBezTo>
                <a:cubicBezTo>
                  <a:pt x="-15581" y="776226"/>
                  <a:pt x="31991" y="295031"/>
                  <a:pt x="0" y="0"/>
                </a:cubicBezTo>
                <a:close/>
              </a:path>
            </a:pathLst>
          </a:custGeom>
          <a:solidFill>
            <a:schemeClr val="bg1"/>
          </a:solidFill>
          <a:ln>
            <a:solidFill>
              <a:schemeClr val="tx1"/>
            </a:solidFill>
            <a:extLst>
              <a:ext uri="{C807C97D-BFC1-408E-A445-0C87EB9F89A2}">
                <ask:lineSketchStyleProps xmlns:ask="http://schemas.microsoft.com/office/drawing/2018/sketchyshapes" sd="698629191">
                  <a:prstGeom prst="rect">
                    <a:avLst/>
                  </a:prstGeom>
                  <ask:type>
                    <ask:lineSketchScribble/>
                  </ask:type>
                </ask:lineSketchStyleProps>
              </a:ext>
            </a:extLst>
          </a:ln>
          <a:effectLst/>
        </p:spPr>
      </p:pic>
    </p:spTree>
    <p:extLst>
      <p:ext uri="{BB962C8B-B14F-4D97-AF65-F5344CB8AC3E}">
        <p14:creationId xmlns:p14="http://schemas.microsoft.com/office/powerpoint/2010/main" val="325807444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605BA-49BB-CB8A-EC3A-FCE743A0DE33}"/>
              </a:ext>
            </a:extLst>
          </p:cNvPr>
          <p:cNvSpPr>
            <a:spLocks noGrp="1"/>
          </p:cNvSpPr>
          <p:nvPr>
            <p:ph type="title"/>
          </p:nvPr>
        </p:nvSpPr>
        <p:spPr>
          <a:xfrm>
            <a:off x="838200" y="365125"/>
            <a:ext cx="10515600" cy="1037547"/>
          </a:xfrm>
          <a:custGeom>
            <a:avLst/>
            <a:gdLst>
              <a:gd name="connsiteX0" fmla="*/ 0 w 10515600"/>
              <a:gd name="connsiteY0" fmla="*/ 0 h 1037547"/>
              <a:gd name="connsiteX1" fmla="*/ 373888 w 10515600"/>
              <a:gd name="connsiteY1" fmla="*/ 0 h 1037547"/>
              <a:gd name="connsiteX2" fmla="*/ 852932 w 10515600"/>
              <a:gd name="connsiteY2" fmla="*/ 0 h 1037547"/>
              <a:gd name="connsiteX3" fmla="*/ 1437132 w 10515600"/>
              <a:gd name="connsiteY3" fmla="*/ 0 h 1037547"/>
              <a:gd name="connsiteX4" fmla="*/ 1811020 w 10515600"/>
              <a:gd name="connsiteY4" fmla="*/ 0 h 1037547"/>
              <a:gd name="connsiteX5" fmla="*/ 2395220 w 10515600"/>
              <a:gd name="connsiteY5" fmla="*/ 0 h 1037547"/>
              <a:gd name="connsiteX6" fmla="*/ 2874264 w 10515600"/>
              <a:gd name="connsiteY6" fmla="*/ 0 h 1037547"/>
              <a:gd name="connsiteX7" fmla="*/ 3142996 w 10515600"/>
              <a:gd name="connsiteY7" fmla="*/ 0 h 1037547"/>
              <a:gd name="connsiteX8" fmla="*/ 3727196 w 10515600"/>
              <a:gd name="connsiteY8" fmla="*/ 0 h 1037547"/>
              <a:gd name="connsiteX9" fmla="*/ 4206240 w 10515600"/>
              <a:gd name="connsiteY9" fmla="*/ 0 h 1037547"/>
              <a:gd name="connsiteX10" fmla="*/ 4685284 w 10515600"/>
              <a:gd name="connsiteY10" fmla="*/ 0 h 1037547"/>
              <a:gd name="connsiteX11" fmla="*/ 5164328 w 10515600"/>
              <a:gd name="connsiteY11" fmla="*/ 0 h 1037547"/>
              <a:gd name="connsiteX12" fmla="*/ 5748528 w 10515600"/>
              <a:gd name="connsiteY12" fmla="*/ 0 h 1037547"/>
              <a:gd name="connsiteX13" fmla="*/ 6437884 w 10515600"/>
              <a:gd name="connsiteY13" fmla="*/ 0 h 1037547"/>
              <a:gd name="connsiteX14" fmla="*/ 7127240 w 10515600"/>
              <a:gd name="connsiteY14" fmla="*/ 0 h 1037547"/>
              <a:gd name="connsiteX15" fmla="*/ 7501128 w 10515600"/>
              <a:gd name="connsiteY15" fmla="*/ 0 h 1037547"/>
              <a:gd name="connsiteX16" fmla="*/ 8295640 w 10515600"/>
              <a:gd name="connsiteY16" fmla="*/ 0 h 1037547"/>
              <a:gd name="connsiteX17" fmla="*/ 8774684 w 10515600"/>
              <a:gd name="connsiteY17" fmla="*/ 0 h 1037547"/>
              <a:gd name="connsiteX18" fmla="*/ 9148572 w 10515600"/>
              <a:gd name="connsiteY18" fmla="*/ 0 h 1037547"/>
              <a:gd name="connsiteX19" fmla="*/ 9627616 w 10515600"/>
              <a:gd name="connsiteY19" fmla="*/ 0 h 1037547"/>
              <a:gd name="connsiteX20" fmla="*/ 10515600 w 10515600"/>
              <a:gd name="connsiteY20" fmla="*/ 0 h 1037547"/>
              <a:gd name="connsiteX21" fmla="*/ 10515600 w 10515600"/>
              <a:gd name="connsiteY21" fmla="*/ 539524 h 1037547"/>
              <a:gd name="connsiteX22" fmla="*/ 10515600 w 10515600"/>
              <a:gd name="connsiteY22" fmla="*/ 1037547 h 1037547"/>
              <a:gd name="connsiteX23" fmla="*/ 9826244 w 10515600"/>
              <a:gd name="connsiteY23" fmla="*/ 1037547 h 1037547"/>
              <a:gd name="connsiteX24" fmla="*/ 9452356 w 10515600"/>
              <a:gd name="connsiteY24" fmla="*/ 1037547 h 1037547"/>
              <a:gd name="connsiteX25" fmla="*/ 8868156 w 10515600"/>
              <a:gd name="connsiteY25" fmla="*/ 1037547 h 1037547"/>
              <a:gd name="connsiteX26" fmla="*/ 8073644 w 10515600"/>
              <a:gd name="connsiteY26" fmla="*/ 1037547 h 1037547"/>
              <a:gd name="connsiteX27" fmla="*/ 7699756 w 10515600"/>
              <a:gd name="connsiteY27" fmla="*/ 1037547 h 1037547"/>
              <a:gd name="connsiteX28" fmla="*/ 7115556 w 10515600"/>
              <a:gd name="connsiteY28" fmla="*/ 1037547 h 1037547"/>
              <a:gd name="connsiteX29" fmla="*/ 6531356 w 10515600"/>
              <a:gd name="connsiteY29" fmla="*/ 1037547 h 1037547"/>
              <a:gd name="connsiteX30" fmla="*/ 6157468 w 10515600"/>
              <a:gd name="connsiteY30" fmla="*/ 1037547 h 1037547"/>
              <a:gd name="connsiteX31" fmla="*/ 5573268 w 10515600"/>
              <a:gd name="connsiteY31" fmla="*/ 1037547 h 1037547"/>
              <a:gd name="connsiteX32" fmla="*/ 4883912 w 10515600"/>
              <a:gd name="connsiteY32" fmla="*/ 1037547 h 1037547"/>
              <a:gd name="connsiteX33" fmla="*/ 4299712 w 10515600"/>
              <a:gd name="connsiteY33" fmla="*/ 1037547 h 1037547"/>
              <a:gd name="connsiteX34" fmla="*/ 3505200 w 10515600"/>
              <a:gd name="connsiteY34" fmla="*/ 1037547 h 1037547"/>
              <a:gd name="connsiteX35" fmla="*/ 2815844 w 10515600"/>
              <a:gd name="connsiteY35" fmla="*/ 1037547 h 1037547"/>
              <a:gd name="connsiteX36" fmla="*/ 2441956 w 10515600"/>
              <a:gd name="connsiteY36" fmla="*/ 1037547 h 1037547"/>
              <a:gd name="connsiteX37" fmla="*/ 1857756 w 10515600"/>
              <a:gd name="connsiteY37" fmla="*/ 1037547 h 1037547"/>
              <a:gd name="connsiteX38" fmla="*/ 1168400 w 10515600"/>
              <a:gd name="connsiteY38" fmla="*/ 1037547 h 1037547"/>
              <a:gd name="connsiteX39" fmla="*/ 584200 w 10515600"/>
              <a:gd name="connsiteY39" fmla="*/ 1037547 h 1037547"/>
              <a:gd name="connsiteX40" fmla="*/ 0 w 10515600"/>
              <a:gd name="connsiteY40" fmla="*/ 1037547 h 1037547"/>
              <a:gd name="connsiteX41" fmla="*/ 0 w 10515600"/>
              <a:gd name="connsiteY41" fmla="*/ 539524 h 1037547"/>
              <a:gd name="connsiteX42" fmla="*/ 0 w 10515600"/>
              <a:gd name="connsiteY42" fmla="*/ 0 h 10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15600" h="1037547" fill="none" extrusionOk="0">
                <a:moveTo>
                  <a:pt x="0" y="0"/>
                </a:moveTo>
                <a:cubicBezTo>
                  <a:pt x="112652" y="-36191"/>
                  <a:pt x="263480" y="21208"/>
                  <a:pt x="373888" y="0"/>
                </a:cubicBezTo>
                <a:cubicBezTo>
                  <a:pt x="484296" y="-21208"/>
                  <a:pt x="727018" y="5649"/>
                  <a:pt x="852932" y="0"/>
                </a:cubicBezTo>
                <a:cubicBezTo>
                  <a:pt x="978846" y="-5649"/>
                  <a:pt x="1163834" y="31095"/>
                  <a:pt x="1437132" y="0"/>
                </a:cubicBezTo>
                <a:cubicBezTo>
                  <a:pt x="1710430" y="-31095"/>
                  <a:pt x="1632535" y="2283"/>
                  <a:pt x="1811020" y="0"/>
                </a:cubicBezTo>
                <a:cubicBezTo>
                  <a:pt x="1989505" y="-2283"/>
                  <a:pt x="2127158" y="4146"/>
                  <a:pt x="2395220" y="0"/>
                </a:cubicBezTo>
                <a:cubicBezTo>
                  <a:pt x="2663282" y="-4146"/>
                  <a:pt x="2682670" y="22894"/>
                  <a:pt x="2874264" y="0"/>
                </a:cubicBezTo>
                <a:cubicBezTo>
                  <a:pt x="3065858" y="-22894"/>
                  <a:pt x="3067404" y="5484"/>
                  <a:pt x="3142996" y="0"/>
                </a:cubicBezTo>
                <a:cubicBezTo>
                  <a:pt x="3218588" y="-5484"/>
                  <a:pt x="3442095" y="52145"/>
                  <a:pt x="3727196" y="0"/>
                </a:cubicBezTo>
                <a:cubicBezTo>
                  <a:pt x="4012297" y="-52145"/>
                  <a:pt x="4052372" y="14171"/>
                  <a:pt x="4206240" y="0"/>
                </a:cubicBezTo>
                <a:cubicBezTo>
                  <a:pt x="4360108" y="-14171"/>
                  <a:pt x="4513021" y="42015"/>
                  <a:pt x="4685284" y="0"/>
                </a:cubicBezTo>
                <a:cubicBezTo>
                  <a:pt x="4857547" y="-42015"/>
                  <a:pt x="4984494" y="31619"/>
                  <a:pt x="5164328" y="0"/>
                </a:cubicBezTo>
                <a:cubicBezTo>
                  <a:pt x="5344162" y="-31619"/>
                  <a:pt x="5524601" y="37242"/>
                  <a:pt x="5748528" y="0"/>
                </a:cubicBezTo>
                <a:cubicBezTo>
                  <a:pt x="5972455" y="-37242"/>
                  <a:pt x="6250231" y="54616"/>
                  <a:pt x="6437884" y="0"/>
                </a:cubicBezTo>
                <a:cubicBezTo>
                  <a:pt x="6625537" y="-54616"/>
                  <a:pt x="6805994" y="64472"/>
                  <a:pt x="7127240" y="0"/>
                </a:cubicBezTo>
                <a:cubicBezTo>
                  <a:pt x="7448486" y="-64472"/>
                  <a:pt x="7383647" y="15470"/>
                  <a:pt x="7501128" y="0"/>
                </a:cubicBezTo>
                <a:cubicBezTo>
                  <a:pt x="7618609" y="-15470"/>
                  <a:pt x="8016841" y="82956"/>
                  <a:pt x="8295640" y="0"/>
                </a:cubicBezTo>
                <a:cubicBezTo>
                  <a:pt x="8574439" y="-82956"/>
                  <a:pt x="8643517" y="18758"/>
                  <a:pt x="8774684" y="0"/>
                </a:cubicBezTo>
                <a:cubicBezTo>
                  <a:pt x="8905851" y="-18758"/>
                  <a:pt x="9008844" y="37776"/>
                  <a:pt x="9148572" y="0"/>
                </a:cubicBezTo>
                <a:cubicBezTo>
                  <a:pt x="9288300" y="-37776"/>
                  <a:pt x="9430930" y="50949"/>
                  <a:pt x="9627616" y="0"/>
                </a:cubicBezTo>
                <a:cubicBezTo>
                  <a:pt x="9824302" y="-50949"/>
                  <a:pt x="10164652" y="106276"/>
                  <a:pt x="10515600" y="0"/>
                </a:cubicBezTo>
                <a:cubicBezTo>
                  <a:pt x="10570194" y="162304"/>
                  <a:pt x="10501708" y="323927"/>
                  <a:pt x="10515600" y="539524"/>
                </a:cubicBezTo>
                <a:cubicBezTo>
                  <a:pt x="10529492" y="755121"/>
                  <a:pt x="10492219" y="919109"/>
                  <a:pt x="10515600" y="1037547"/>
                </a:cubicBezTo>
                <a:cubicBezTo>
                  <a:pt x="10197606" y="1116554"/>
                  <a:pt x="10129660" y="992388"/>
                  <a:pt x="9826244" y="1037547"/>
                </a:cubicBezTo>
                <a:cubicBezTo>
                  <a:pt x="9522828" y="1082706"/>
                  <a:pt x="9601117" y="1035387"/>
                  <a:pt x="9452356" y="1037547"/>
                </a:cubicBezTo>
                <a:cubicBezTo>
                  <a:pt x="9303595" y="1039707"/>
                  <a:pt x="8990015" y="1012399"/>
                  <a:pt x="8868156" y="1037547"/>
                </a:cubicBezTo>
                <a:cubicBezTo>
                  <a:pt x="8746297" y="1062695"/>
                  <a:pt x="8406101" y="1008380"/>
                  <a:pt x="8073644" y="1037547"/>
                </a:cubicBezTo>
                <a:cubicBezTo>
                  <a:pt x="7741187" y="1066714"/>
                  <a:pt x="7867701" y="1012226"/>
                  <a:pt x="7699756" y="1037547"/>
                </a:cubicBezTo>
                <a:cubicBezTo>
                  <a:pt x="7531811" y="1062868"/>
                  <a:pt x="7381003" y="1003604"/>
                  <a:pt x="7115556" y="1037547"/>
                </a:cubicBezTo>
                <a:cubicBezTo>
                  <a:pt x="6850109" y="1071490"/>
                  <a:pt x="6668289" y="1028272"/>
                  <a:pt x="6531356" y="1037547"/>
                </a:cubicBezTo>
                <a:cubicBezTo>
                  <a:pt x="6394423" y="1046822"/>
                  <a:pt x="6235777" y="1036055"/>
                  <a:pt x="6157468" y="1037547"/>
                </a:cubicBezTo>
                <a:cubicBezTo>
                  <a:pt x="6079159" y="1039039"/>
                  <a:pt x="5739353" y="984460"/>
                  <a:pt x="5573268" y="1037547"/>
                </a:cubicBezTo>
                <a:cubicBezTo>
                  <a:pt x="5407183" y="1090634"/>
                  <a:pt x="5056892" y="966563"/>
                  <a:pt x="4883912" y="1037547"/>
                </a:cubicBezTo>
                <a:cubicBezTo>
                  <a:pt x="4710932" y="1108531"/>
                  <a:pt x="4494751" y="972569"/>
                  <a:pt x="4299712" y="1037547"/>
                </a:cubicBezTo>
                <a:cubicBezTo>
                  <a:pt x="4104673" y="1102525"/>
                  <a:pt x="3775837" y="1009731"/>
                  <a:pt x="3505200" y="1037547"/>
                </a:cubicBezTo>
                <a:cubicBezTo>
                  <a:pt x="3234563" y="1065363"/>
                  <a:pt x="3075033" y="994168"/>
                  <a:pt x="2815844" y="1037547"/>
                </a:cubicBezTo>
                <a:cubicBezTo>
                  <a:pt x="2556655" y="1080926"/>
                  <a:pt x="2518405" y="1024858"/>
                  <a:pt x="2441956" y="1037547"/>
                </a:cubicBezTo>
                <a:cubicBezTo>
                  <a:pt x="2365507" y="1050236"/>
                  <a:pt x="2144891" y="1022688"/>
                  <a:pt x="1857756" y="1037547"/>
                </a:cubicBezTo>
                <a:cubicBezTo>
                  <a:pt x="1570621" y="1052406"/>
                  <a:pt x="1435141" y="1020197"/>
                  <a:pt x="1168400" y="1037547"/>
                </a:cubicBezTo>
                <a:cubicBezTo>
                  <a:pt x="901659" y="1054897"/>
                  <a:pt x="786345" y="1037022"/>
                  <a:pt x="584200" y="1037547"/>
                </a:cubicBezTo>
                <a:cubicBezTo>
                  <a:pt x="382055" y="1038072"/>
                  <a:pt x="186823" y="1002870"/>
                  <a:pt x="0" y="1037547"/>
                </a:cubicBezTo>
                <a:cubicBezTo>
                  <a:pt x="-54925" y="928862"/>
                  <a:pt x="5641" y="777851"/>
                  <a:pt x="0" y="539524"/>
                </a:cubicBezTo>
                <a:cubicBezTo>
                  <a:pt x="-5641" y="301197"/>
                  <a:pt x="16385" y="178487"/>
                  <a:pt x="0" y="0"/>
                </a:cubicBezTo>
                <a:close/>
              </a:path>
              <a:path w="10515600" h="1037547" stroke="0" extrusionOk="0">
                <a:moveTo>
                  <a:pt x="0" y="0"/>
                </a:moveTo>
                <a:cubicBezTo>
                  <a:pt x="205631" y="-29474"/>
                  <a:pt x="453471" y="41565"/>
                  <a:pt x="794512" y="0"/>
                </a:cubicBezTo>
                <a:cubicBezTo>
                  <a:pt x="1135553" y="-41565"/>
                  <a:pt x="1373914" y="32861"/>
                  <a:pt x="1589024" y="0"/>
                </a:cubicBezTo>
                <a:cubicBezTo>
                  <a:pt x="1804134" y="-32861"/>
                  <a:pt x="1893061" y="5362"/>
                  <a:pt x="2173224" y="0"/>
                </a:cubicBezTo>
                <a:cubicBezTo>
                  <a:pt x="2453387" y="-5362"/>
                  <a:pt x="2653209" y="78532"/>
                  <a:pt x="2862580" y="0"/>
                </a:cubicBezTo>
                <a:cubicBezTo>
                  <a:pt x="3071951" y="-78532"/>
                  <a:pt x="3109222" y="34253"/>
                  <a:pt x="3236468" y="0"/>
                </a:cubicBezTo>
                <a:cubicBezTo>
                  <a:pt x="3363714" y="-34253"/>
                  <a:pt x="3477618" y="22782"/>
                  <a:pt x="3610356" y="0"/>
                </a:cubicBezTo>
                <a:cubicBezTo>
                  <a:pt x="3743094" y="-22782"/>
                  <a:pt x="3855127" y="31195"/>
                  <a:pt x="4089400" y="0"/>
                </a:cubicBezTo>
                <a:cubicBezTo>
                  <a:pt x="4323673" y="-31195"/>
                  <a:pt x="4501148" y="69452"/>
                  <a:pt x="4883912" y="0"/>
                </a:cubicBezTo>
                <a:cubicBezTo>
                  <a:pt x="5266676" y="-69452"/>
                  <a:pt x="5082030" y="21665"/>
                  <a:pt x="5152644" y="0"/>
                </a:cubicBezTo>
                <a:cubicBezTo>
                  <a:pt x="5223258" y="-21665"/>
                  <a:pt x="5432081" y="20303"/>
                  <a:pt x="5526532" y="0"/>
                </a:cubicBezTo>
                <a:cubicBezTo>
                  <a:pt x="5620983" y="-20303"/>
                  <a:pt x="5876562" y="40186"/>
                  <a:pt x="6110732" y="0"/>
                </a:cubicBezTo>
                <a:cubicBezTo>
                  <a:pt x="6344902" y="-40186"/>
                  <a:pt x="6562742" y="50658"/>
                  <a:pt x="6694932" y="0"/>
                </a:cubicBezTo>
                <a:cubicBezTo>
                  <a:pt x="6827122" y="-50658"/>
                  <a:pt x="7048772" y="27574"/>
                  <a:pt x="7384288" y="0"/>
                </a:cubicBezTo>
                <a:cubicBezTo>
                  <a:pt x="7719804" y="-27574"/>
                  <a:pt x="7904531" y="17609"/>
                  <a:pt x="8073644" y="0"/>
                </a:cubicBezTo>
                <a:cubicBezTo>
                  <a:pt x="8242757" y="-17609"/>
                  <a:pt x="8214219" y="23173"/>
                  <a:pt x="8342376" y="0"/>
                </a:cubicBezTo>
                <a:cubicBezTo>
                  <a:pt x="8470533" y="-23173"/>
                  <a:pt x="8789363" y="73239"/>
                  <a:pt x="9031732" y="0"/>
                </a:cubicBezTo>
                <a:cubicBezTo>
                  <a:pt x="9274101" y="-73239"/>
                  <a:pt x="9288236" y="32713"/>
                  <a:pt x="9405620" y="0"/>
                </a:cubicBezTo>
                <a:cubicBezTo>
                  <a:pt x="9523004" y="-32713"/>
                  <a:pt x="9736642" y="40079"/>
                  <a:pt x="9884664" y="0"/>
                </a:cubicBezTo>
                <a:cubicBezTo>
                  <a:pt x="10032686" y="-40079"/>
                  <a:pt x="10366429" y="29576"/>
                  <a:pt x="10515600" y="0"/>
                </a:cubicBezTo>
                <a:cubicBezTo>
                  <a:pt x="10544701" y="141705"/>
                  <a:pt x="10461688" y="290255"/>
                  <a:pt x="10515600" y="487647"/>
                </a:cubicBezTo>
                <a:cubicBezTo>
                  <a:pt x="10569512" y="685039"/>
                  <a:pt x="10472704" y="771150"/>
                  <a:pt x="10515600" y="1037547"/>
                </a:cubicBezTo>
                <a:cubicBezTo>
                  <a:pt x="10414767" y="1049604"/>
                  <a:pt x="10275541" y="1027866"/>
                  <a:pt x="10141712" y="1037547"/>
                </a:cubicBezTo>
                <a:cubicBezTo>
                  <a:pt x="10007883" y="1047228"/>
                  <a:pt x="9562254" y="986019"/>
                  <a:pt x="9347200" y="1037547"/>
                </a:cubicBezTo>
                <a:cubicBezTo>
                  <a:pt x="9132146" y="1089075"/>
                  <a:pt x="9020818" y="1033778"/>
                  <a:pt x="8763000" y="1037547"/>
                </a:cubicBezTo>
                <a:cubicBezTo>
                  <a:pt x="8505182" y="1041316"/>
                  <a:pt x="8553971" y="1027861"/>
                  <a:pt x="8494268" y="1037547"/>
                </a:cubicBezTo>
                <a:cubicBezTo>
                  <a:pt x="8434565" y="1047233"/>
                  <a:pt x="8123089" y="987332"/>
                  <a:pt x="8015224" y="1037547"/>
                </a:cubicBezTo>
                <a:cubicBezTo>
                  <a:pt x="7907359" y="1087762"/>
                  <a:pt x="7790553" y="1014318"/>
                  <a:pt x="7641336" y="1037547"/>
                </a:cubicBezTo>
                <a:cubicBezTo>
                  <a:pt x="7492119" y="1060776"/>
                  <a:pt x="7098016" y="1019826"/>
                  <a:pt x="6846824" y="1037547"/>
                </a:cubicBezTo>
                <a:cubicBezTo>
                  <a:pt x="6595632" y="1055268"/>
                  <a:pt x="6653131" y="1037365"/>
                  <a:pt x="6578092" y="1037547"/>
                </a:cubicBezTo>
                <a:cubicBezTo>
                  <a:pt x="6503053" y="1037729"/>
                  <a:pt x="6364723" y="1030215"/>
                  <a:pt x="6204204" y="1037547"/>
                </a:cubicBezTo>
                <a:cubicBezTo>
                  <a:pt x="6043685" y="1044879"/>
                  <a:pt x="6042806" y="1035828"/>
                  <a:pt x="5935472" y="1037547"/>
                </a:cubicBezTo>
                <a:cubicBezTo>
                  <a:pt x="5828138" y="1039266"/>
                  <a:pt x="5457754" y="955402"/>
                  <a:pt x="5140960" y="1037547"/>
                </a:cubicBezTo>
                <a:cubicBezTo>
                  <a:pt x="4824166" y="1119692"/>
                  <a:pt x="4958464" y="1016496"/>
                  <a:pt x="4872228" y="1037547"/>
                </a:cubicBezTo>
                <a:cubicBezTo>
                  <a:pt x="4785992" y="1058598"/>
                  <a:pt x="4623575" y="1006105"/>
                  <a:pt x="4393184" y="1037547"/>
                </a:cubicBezTo>
                <a:cubicBezTo>
                  <a:pt x="4162793" y="1068989"/>
                  <a:pt x="3775826" y="996683"/>
                  <a:pt x="3598672" y="1037547"/>
                </a:cubicBezTo>
                <a:cubicBezTo>
                  <a:pt x="3421518" y="1078411"/>
                  <a:pt x="3069099" y="985664"/>
                  <a:pt x="2804160" y="1037547"/>
                </a:cubicBezTo>
                <a:cubicBezTo>
                  <a:pt x="2539221" y="1089430"/>
                  <a:pt x="2288382" y="1023872"/>
                  <a:pt x="2114804" y="1037547"/>
                </a:cubicBezTo>
                <a:cubicBezTo>
                  <a:pt x="1941226" y="1051222"/>
                  <a:pt x="1636327" y="953812"/>
                  <a:pt x="1320292" y="1037547"/>
                </a:cubicBezTo>
                <a:cubicBezTo>
                  <a:pt x="1004257" y="1121282"/>
                  <a:pt x="950689" y="1002075"/>
                  <a:pt x="841248" y="1037547"/>
                </a:cubicBezTo>
                <a:cubicBezTo>
                  <a:pt x="731807" y="1073019"/>
                  <a:pt x="372949" y="968726"/>
                  <a:pt x="0" y="1037547"/>
                </a:cubicBezTo>
                <a:cubicBezTo>
                  <a:pt x="-29358" y="831907"/>
                  <a:pt x="22514" y="623424"/>
                  <a:pt x="0" y="508398"/>
                </a:cubicBezTo>
                <a:cubicBezTo>
                  <a:pt x="-22514" y="393372"/>
                  <a:pt x="9807" y="230209"/>
                  <a:pt x="0" y="0"/>
                </a:cubicBezTo>
                <a:close/>
              </a:path>
            </a:pathLst>
          </a:custGeom>
          <a:ln>
            <a:solidFill>
              <a:schemeClr val="bg1"/>
            </a:solidFill>
            <a:extLst>
              <a:ext uri="{C807C97D-BFC1-408E-A445-0C87EB9F89A2}">
                <ask:lineSketchStyleProps xmlns:ask="http://schemas.microsoft.com/office/drawing/2018/sketchyshapes" sd="3347600376">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a:lstStyle/>
          <a:p>
            <a:pPr algn="ctr"/>
            <a:r>
              <a:rPr lang="en-US" dirty="0"/>
              <a:t>Control plane protection</a:t>
            </a:r>
            <a:endParaRPr lang="ar-EG" dirty="0"/>
          </a:p>
        </p:txBody>
      </p:sp>
      <p:sp>
        <p:nvSpPr>
          <p:cNvPr id="11" name="Content Placeholder 10">
            <a:extLst>
              <a:ext uri="{FF2B5EF4-FFF2-40B4-BE49-F238E27FC236}">
                <a16:creationId xmlns:a16="http://schemas.microsoft.com/office/drawing/2014/main" id="{A70F1AFE-E54A-D447-B7D8-26B7BE90E5E8}"/>
              </a:ext>
            </a:extLst>
          </p:cNvPr>
          <p:cNvSpPr>
            <a:spLocks noGrp="1"/>
          </p:cNvSpPr>
          <p:nvPr>
            <p:ph idx="1"/>
          </p:nvPr>
        </p:nvSpPr>
        <p:spPr>
          <a:xfrm>
            <a:off x="838200" y="1562470"/>
            <a:ext cx="10515600" cy="4614493"/>
          </a:xfrm>
          <a:custGeom>
            <a:avLst/>
            <a:gdLst>
              <a:gd name="connsiteX0" fmla="*/ 0 w 10515600"/>
              <a:gd name="connsiteY0" fmla="*/ 0 h 4614493"/>
              <a:gd name="connsiteX1" fmla="*/ 584200 w 10515600"/>
              <a:gd name="connsiteY1" fmla="*/ 0 h 4614493"/>
              <a:gd name="connsiteX2" fmla="*/ 958088 w 10515600"/>
              <a:gd name="connsiteY2" fmla="*/ 0 h 4614493"/>
              <a:gd name="connsiteX3" fmla="*/ 1226820 w 10515600"/>
              <a:gd name="connsiteY3" fmla="*/ 0 h 4614493"/>
              <a:gd name="connsiteX4" fmla="*/ 1811020 w 10515600"/>
              <a:gd name="connsiteY4" fmla="*/ 0 h 4614493"/>
              <a:gd name="connsiteX5" fmla="*/ 2500376 w 10515600"/>
              <a:gd name="connsiteY5" fmla="*/ 0 h 4614493"/>
              <a:gd name="connsiteX6" fmla="*/ 3189732 w 10515600"/>
              <a:gd name="connsiteY6" fmla="*/ 0 h 4614493"/>
              <a:gd name="connsiteX7" fmla="*/ 3879088 w 10515600"/>
              <a:gd name="connsiteY7" fmla="*/ 0 h 4614493"/>
              <a:gd name="connsiteX8" fmla="*/ 4147820 w 10515600"/>
              <a:gd name="connsiteY8" fmla="*/ 0 h 4614493"/>
              <a:gd name="connsiteX9" fmla="*/ 4837176 w 10515600"/>
              <a:gd name="connsiteY9" fmla="*/ 0 h 4614493"/>
              <a:gd name="connsiteX10" fmla="*/ 5211064 w 10515600"/>
              <a:gd name="connsiteY10" fmla="*/ 0 h 4614493"/>
              <a:gd name="connsiteX11" fmla="*/ 6005576 w 10515600"/>
              <a:gd name="connsiteY11" fmla="*/ 0 h 4614493"/>
              <a:gd name="connsiteX12" fmla="*/ 6274308 w 10515600"/>
              <a:gd name="connsiteY12" fmla="*/ 0 h 4614493"/>
              <a:gd name="connsiteX13" fmla="*/ 7068820 w 10515600"/>
              <a:gd name="connsiteY13" fmla="*/ 0 h 4614493"/>
              <a:gd name="connsiteX14" fmla="*/ 7863332 w 10515600"/>
              <a:gd name="connsiteY14" fmla="*/ 0 h 4614493"/>
              <a:gd name="connsiteX15" fmla="*/ 8657844 w 10515600"/>
              <a:gd name="connsiteY15" fmla="*/ 0 h 4614493"/>
              <a:gd name="connsiteX16" fmla="*/ 9136888 w 10515600"/>
              <a:gd name="connsiteY16" fmla="*/ 0 h 4614493"/>
              <a:gd name="connsiteX17" fmla="*/ 9405620 w 10515600"/>
              <a:gd name="connsiteY17" fmla="*/ 0 h 4614493"/>
              <a:gd name="connsiteX18" fmla="*/ 9779508 w 10515600"/>
              <a:gd name="connsiteY18" fmla="*/ 0 h 4614493"/>
              <a:gd name="connsiteX19" fmla="*/ 10515600 w 10515600"/>
              <a:gd name="connsiteY19" fmla="*/ 0 h 4614493"/>
              <a:gd name="connsiteX20" fmla="*/ 10515600 w 10515600"/>
              <a:gd name="connsiteY20" fmla="*/ 438377 h 4614493"/>
              <a:gd name="connsiteX21" fmla="*/ 10515600 w 10515600"/>
              <a:gd name="connsiteY21" fmla="*/ 1107478 h 4614493"/>
              <a:gd name="connsiteX22" fmla="*/ 10515600 w 10515600"/>
              <a:gd name="connsiteY22" fmla="*/ 1592000 h 4614493"/>
              <a:gd name="connsiteX23" fmla="*/ 10515600 w 10515600"/>
              <a:gd name="connsiteY23" fmla="*/ 2076522 h 4614493"/>
              <a:gd name="connsiteX24" fmla="*/ 10515600 w 10515600"/>
              <a:gd name="connsiteY24" fmla="*/ 2699478 h 4614493"/>
              <a:gd name="connsiteX25" fmla="*/ 10515600 w 10515600"/>
              <a:gd name="connsiteY25" fmla="*/ 3368580 h 4614493"/>
              <a:gd name="connsiteX26" fmla="*/ 10515600 w 10515600"/>
              <a:gd name="connsiteY26" fmla="*/ 3945392 h 4614493"/>
              <a:gd name="connsiteX27" fmla="*/ 10515600 w 10515600"/>
              <a:gd name="connsiteY27" fmla="*/ 4614493 h 4614493"/>
              <a:gd name="connsiteX28" fmla="*/ 9826244 w 10515600"/>
              <a:gd name="connsiteY28" fmla="*/ 4614493 h 4614493"/>
              <a:gd name="connsiteX29" fmla="*/ 9031732 w 10515600"/>
              <a:gd name="connsiteY29" fmla="*/ 4614493 h 4614493"/>
              <a:gd name="connsiteX30" fmla="*/ 8342376 w 10515600"/>
              <a:gd name="connsiteY30" fmla="*/ 4614493 h 4614493"/>
              <a:gd name="connsiteX31" fmla="*/ 7547864 w 10515600"/>
              <a:gd name="connsiteY31" fmla="*/ 4614493 h 4614493"/>
              <a:gd name="connsiteX32" fmla="*/ 6963664 w 10515600"/>
              <a:gd name="connsiteY32" fmla="*/ 4614493 h 4614493"/>
              <a:gd name="connsiteX33" fmla="*/ 6484620 w 10515600"/>
              <a:gd name="connsiteY33" fmla="*/ 4614493 h 4614493"/>
              <a:gd name="connsiteX34" fmla="*/ 6215888 w 10515600"/>
              <a:gd name="connsiteY34" fmla="*/ 4614493 h 4614493"/>
              <a:gd name="connsiteX35" fmla="*/ 5947156 w 10515600"/>
              <a:gd name="connsiteY35" fmla="*/ 4614493 h 4614493"/>
              <a:gd name="connsiteX36" fmla="*/ 5257800 w 10515600"/>
              <a:gd name="connsiteY36" fmla="*/ 4614493 h 4614493"/>
              <a:gd name="connsiteX37" fmla="*/ 4568444 w 10515600"/>
              <a:gd name="connsiteY37" fmla="*/ 4614493 h 4614493"/>
              <a:gd name="connsiteX38" fmla="*/ 3984244 w 10515600"/>
              <a:gd name="connsiteY38" fmla="*/ 4614493 h 4614493"/>
              <a:gd name="connsiteX39" fmla="*/ 3189732 w 10515600"/>
              <a:gd name="connsiteY39" fmla="*/ 4614493 h 4614493"/>
              <a:gd name="connsiteX40" fmla="*/ 2395220 w 10515600"/>
              <a:gd name="connsiteY40" fmla="*/ 4614493 h 4614493"/>
              <a:gd name="connsiteX41" fmla="*/ 1811020 w 10515600"/>
              <a:gd name="connsiteY41" fmla="*/ 4614493 h 4614493"/>
              <a:gd name="connsiteX42" fmla="*/ 1121664 w 10515600"/>
              <a:gd name="connsiteY42" fmla="*/ 4614493 h 4614493"/>
              <a:gd name="connsiteX43" fmla="*/ 852932 w 10515600"/>
              <a:gd name="connsiteY43" fmla="*/ 4614493 h 4614493"/>
              <a:gd name="connsiteX44" fmla="*/ 0 w 10515600"/>
              <a:gd name="connsiteY44" fmla="*/ 4614493 h 4614493"/>
              <a:gd name="connsiteX45" fmla="*/ 0 w 10515600"/>
              <a:gd name="connsiteY45" fmla="*/ 4037681 h 4614493"/>
              <a:gd name="connsiteX46" fmla="*/ 0 w 10515600"/>
              <a:gd name="connsiteY46" fmla="*/ 3460870 h 4614493"/>
              <a:gd name="connsiteX47" fmla="*/ 0 w 10515600"/>
              <a:gd name="connsiteY47" fmla="*/ 2884058 h 4614493"/>
              <a:gd name="connsiteX48" fmla="*/ 0 w 10515600"/>
              <a:gd name="connsiteY48" fmla="*/ 2399536 h 4614493"/>
              <a:gd name="connsiteX49" fmla="*/ 0 w 10515600"/>
              <a:gd name="connsiteY49" fmla="*/ 1776580 h 4614493"/>
              <a:gd name="connsiteX50" fmla="*/ 0 w 10515600"/>
              <a:gd name="connsiteY50" fmla="*/ 1107478 h 4614493"/>
              <a:gd name="connsiteX51" fmla="*/ 0 w 10515600"/>
              <a:gd name="connsiteY51" fmla="*/ 576812 h 4614493"/>
              <a:gd name="connsiteX52" fmla="*/ 0 w 10515600"/>
              <a:gd name="connsiteY52" fmla="*/ 0 h 461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515600" h="4614493" fill="none" extrusionOk="0">
                <a:moveTo>
                  <a:pt x="0" y="0"/>
                </a:moveTo>
                <a:cubicBezTo>
                  <a:pt x="136337" y="-68568"/>
                  <a:pt x="294721" y="58996"/>
                  <a:pt x="584200" y="0"/>
                </a:cubicBezTo>
                <a:cubicBezTo>
                  <a:pt x="873679" y="-58996"/>
                  <a:pt x="830770" y="26047"/>
                  <a:pt x="958088" y="0"/>
                </a:cubicBezTo>
                <a:cubicBezTo>
                  <a:pt x="1085406" y="-26047"/>
                  <a:pt x="1166299" y="21359"/>
                  <a:pt x="1226820" y="0"/>
                </a:cubicBezTo>
                <a:cubicBezTo>
                  <a:pt x="1287341" y="-21359"/>
                  <a:pt x="1677345" y="30991"/>
                  <a:pt x="1811020" y="0"/>
                </a:cubicBezTo>
                <a:cubicBezTo>
                  <a:pt x="1944695" y="-30991"/>
                  <a:pt x="2168165" y="3191"/>
                  <a:pt x="2500376" y="0"/>
                </a:cubicBezTo>
                <a:cubicBezTo>
                  <a:pt x="2832587" y="-3191"/>
                  <a:pt x="2929362" y="29244"/>
                  <a:pt x="3189732" y="0"/>
                </a:cubicBezTo>
                <a:cubicBezTo>
                  <a:pt x="3450102" y="-29244"/>
                  <a:pt x="3606717" y="56950"/>
                  <a:pt x="3879088" y="0"/>
                </a:cubicBezTo>
                <a:cubicBezTo>
                  <a:pt x="4151459" y="-56950"/>
                  <a:pt x="4014886" y="14622"/>
                  <a:pt x="4147820" y="0"/>
                </a:cubicBezTo>
                <a:cubicBezTo>
                  <a:pt x="4280754" y="-14622"/>
                  <a:pt x="4662353" y="30049"/>
                  <a:pt x="4837176" y="0"/>
                </a:cubicBezTo>
                <a:cubicBezTo>
                  <a:pt x="5011999" y="-30049"/>
                  <a:pt x="5024701" y="25411"/>
                  <a:pt x="5211064" y="0"/>
                </a:cubicBezTo>
                <a:cubicBezTo>
                  <a:pt x="5397427" y="-25411"/>
                  <a:pt x="5724458" y="37620"/>
                  <a:pt x="6005576" y="0"/>
                </a:cubicBezTo>
                <a:cubicBezTo>
                  <a:pt x="6286694" y="-37620"/>
                  <a:pt x="6158551" y="15248"/>
                  <a:pt x="6274308" y="0"/>
                </a:cubicBezTo>
                <a:cubicBezTo>
                  <a:pt x="6390065" y="-15248"/>
                  <a:pt x="6736712" y="49012"/>
                  <a:pt x="7068820" y="0"/>
                </a:cubicBezTo>
                <a:cubicBezTo>
                  <a:pt x="7400928" y="-49012"/>
                  <a:pt x="7696190" y="57681"/>
                  <a:pt x="7863332" y="0"/>
                </a:cubicBezTo>
                <a:cubicBezTo>
                  <a:pt x="8030474" y="-57681"/>
                  <a:pt x="8372489" y="73561"/>
                  <a:pt x="8657844" y="0"/>
                </a:cubicBezTo>
                <a:cubicBezTo>
                  <a:pt x="8943199" y="-73561"/>
                  <a:pt x="8930431" y="23529"/>
                  <a:pt x="9136888" y="0"/>
                </a:cubicBezTo>
                <a:cubicBezTo>
                  <a:pt x="9343345" y="-23529"/>
                  <a:pt x="9324263" y="11550"/>
                  <a:pt x="9405620" y="0"/>
                </a:cubicBezTo>
                <a:cubicBezTo>
                  <a:pt x="9486977" y="-11550"/>
                  <a:pt x="9666136" y="3286"/>
                  <a:pt x="9779508" y="0"/>
                </a:cubicBezTo>
                <a:cubicBezTo>
                  <a:pt x="9892880" y="-3286"/>
                  <a:pt x="10239298" y="42620"/>
                  <a:pt x="10515600" y="0"/>
                </a:cubicBezTo>
                <a:cubicBezTo>
                  <a:pt x="10517305" y="91470"/>
                  <a:pt x="10465930" y="265742"/>
                  <a:pt x="10515600" y="438377"/>
                </a:cubicBezTo>
                <a:cubicBezTo>
                  <a:pt x="10565270" y="611012"/>
                  <a:pt x="10458551" y="798124"/>
                  <a:pt x="10515600" y="1107478"/>
                </a:cubicBezTo>
                <a:cubicBezTo>
                  <a:pt x="10572649" y="1416832"/>
                  <a:pt x="10468586" y="1412814"/>
                  <a:pt x="10515600" y="1592000"/>
                </a:cubicBezTo>
                <a:cubicBezTo>
                  <a:pt x="10562614" y="1771186"/>
                  <a:pt x="10482091" y="1836238"/>
                  <a:pt x="10515600" y="2076522"/>
                </a:cubicBezTo>
                <a:cubicBezTo>
                  <a:pt x="10549109" y="2316806"/>
                  <a:pt x="10452942" y="2469318"/>
                  <a:pt x="10515600" y="2699478"/>
                </a:cubicBezTo>
                <a:cubicBezTo>
                  <a:pt x="10578258" y="2929638"/>
                  <a:pt x="10466238" y="3229837"/>
                  <a:pt x="10515600" y="3368580"/>
                </a:cubicBezTo>
                <a:cubicBezTo>
                  <a:pt x="10564962" y="3507323"/>
                  <a:pt x="10498126" y="3824882"/>
                  <a:pt x="10515600" y="3945392"/>
                </a:cubicBezTo>
                <a:cubicBezTo>
                  <a:pt x="10533074" y="4065902"/>
                  <a:pt x="10507701" y="4360763"/>
                  <a:pt x="10515600" y="4614493"/>
                </a:cubicBezTo>
                <a:cubicBezTo>
                  <a:pt x="10232833" y="4634956"/>
                  <a:pt x="10048708" y="4576222"/>
                  <a:pt x="9826244" y="4614493"/>
                </a:cubicBezTo>
                <a:cubicBezTo>
                  <a:pt x="9603780" y="4652764"/>
                  <a:pt x="9226501" y="4611055"/>
                  <a:pt x="9031732" y="4614493"/>
                </a:cubicBezTo>
                <a:cubicBezTo>
                  <a:pt x="8836963" y="4617931"/>
                  <a:pt x="8619052" y="4585352"/>
                  <a:pt x="8342376" y="4614493"/>
                </a:cubicBezTo>
                <a:cubicBezTo>
                  <a:pt x="8065700" y="4643634"/>
                  <a:pt x="7805407" y="4547492"/>
                  <a:pt x="7547864" y="4614493"/>
                </a:cubicBezTo>
                <a:cubicBezTo>
                  <a:pt x="7290321" y="4681494"/>
                  <a:pt x="7114206" y="4588113"/>
                  <a:pt x="6963664" y="4614493"/>
                </a:cubicBezTo>
                <a:cubicBezTo>
                  <a:pt x="6813122" y="4640873"/>
                  <a:pt x="6590208" y="4577788"/>
                  <a:pt x="6484620" y="4614493"/>
                </a:cubicBezTo>
                <a:cubicBezTo>
                  <a:pt x="6379032" y="4651198"/>
                  <a:pt x="6316618" y="4587131"/>
                  <a:pt x="6215888" y="4614493"/>
                </a:cubicBezTo>
                <a:cubicBezTo>
                  <a:pt x="6115158" y="4641855"/>
                  <a:pt x="6045457" y="4600911"/>
                  <a:pt x="5947156" y="4614493"/>
                </a:cubicBezTo>
                <a:cubicBezTo>
                  <a:pt x="5848855" y="4628075"/>
                  <a:pt x="5589088" y="4537406"/>
                  <a:pt x="5257800" y="4614493"/>
                </a:cubicBezTo>
                <a:cubicBezTo>
                  <a:pt x="4926512" y="4691580"/>
                  <a:pt x="4715236" y="4595502"/>
                  <a:pt x="4568444" y="4614493"/>
                </a:cubicBezTo>
                <a:cubicBezTo>
                  <a:pt x="4421652" y="4633484"/>
                  <a:pt x="4230671" y="4547090"/>
                  <a:pt x="3984244" y="4614493"/>
                </a:cubicBezTo>
                <a:cubicBezTo>
                  <a:pt x="3737817" y="4681896"/>
                  <a:pt x="3451864" y="4602327"/>
                  <a:pt x="3189732" y="4614493"/>
                </a:cubicBezTo>
                <a:cubicBezTo>
                  <a:pt x="2927600" y="4626659"/>
                  <a:pt x="2610849" y="4575847"/>
                  <a:pt x="2395220" y="4614493"/>
                </a:cubicBezTo>
                <a:cubicBezTo>
                  <a:pt x="2179591" y="4653139"/>
                  <a:pt x="1956321" y="4613489"/>
                  <a:pt x="1811020" y="4614493"/>
                </a:cubicBezTo>
                <a:cubicBezTo>
                  <a:pt x="1665719" y="4615497"/>
                  <a:pt x="1422681" y="4552226"/>
                  <a:pt x="1121664" y="4614493"/>
                </a:cubicBezTo>
                <a:cubicBezTo>
                  <a:pt x="820647" y="4676760"/>
                  <a:pt x="959287" y="4599929"/>
                  <a:pt x="852932" y="4614493"/>
                </a:cubicBezTo>
                <a:cubicBezTo>
                  <a:pt x="746577" y="4629057"/>
                  <a:pt x="409406" y="4540789"/>
                  <a:pt x="0" y="4614493"/>
                </a:cubicBezTo>
                <a:cubicBezTo>
                  <a:pt x="-37417" y="4427761"/>
                  <a:pt x="17930" y="4180225"/>
                  <a:pt x="0" y="4037681"/>
                </a:cubicBezTo>
                <a:cubicBezTo>
                  <a:pt x="-17930" y="3895137"/>
                  <a:pt x="35112" y="3733472"/>
                  <a:pt x="0" y="3460870"/>
                </a:cubicBezTo>
                <a:cubicBezTo>
                  <a:pt x="-35112" y="3188268"/>
                  <a:pt x="8730" y="3036596"/>
                  <a:pt x="0" y="2884058"/>
                </a:cubicBezTo>
                <a:cubicBezTo>
                  <a:pt x="-8730" y="2731520"/>
                  <a:pt x="1074" y="2541417"/>
                  <a:pt x="0" y="2399536"/>
                </a:cubicBezTo>
                <a:cubicBezTo>
                  <a:pt x="-1074" y="2257655"/>
                  <a:pt x="53149" y="1949159"/>
                  <a:pt x="0" y="1776580"/>
                </a:cubicBezTo>
                <a:cubicBezTo>
                  <a:pt x="-53149" y="1604001"/>
                  <a:pt x="18100" y="1366907"/>
                  <a:pt x="0" y="1107478"/>
                </a:cubicBezTo>
                <a:cubicBezTo>
                  <a:pt x="-18100" y="848049"/>
                  <a:pt x="6144" y="841259"/>
                  <a:pt x="0" y="576812"/>
                </a:cubicBezTo>
                <a:cubicBezTo>
                  <a:pt x="-6144" y="312365"/>
                  <a:pt x="32629" y="190720"/>
                  <a:pt x="0" y="0"/>
                </a:cubicBezTo>
                <a:close/>
              </a:path>
              <a:path w="10515600" h="4614493" stroke="0" extrusionOk="0">
                <a:moveTo>
                  <a:pt x="0" y="0"/>
                </a:moveTo>
                <a:cubicBezTo>
                  <a:pt x="149559" y="-55679"/>
                  <a:pt x="503360" y="49596"/>
                  <a:pt x="689356" y="0"/>
                </a:cubicBezTo>
                <a:cubicBezTo>
                  <a:pt x="875352" y="-49596"/>
                  <a:pt x="977486" y="40567"/>
                  <a:pt x="1063244" y="0"/>
                </a:cubicBezTo>
                <a:cubicBezTo>
                  <a:pt x="1149002" y="-40567"/>
                  <a:pt x="1315166" y="30033"/>
                  <a:pt x="1437132" y="0"/>
                </a:cubicBezTo>
                <a:cubicBezTo>
                  <a:pt x="1559098" y="-30033"/>
                  <a:pt x="1943052" y="45931"/>
                  <a:pt x="2126488" y="0"/>
                </a:cubicBezTo>
                <a:cubicBezTo>
                  <a:pt x="2309924" y="-45931"/>
                  <a:pt x="2517299" y="15414"/>
                  <a:pt x="2815844" y="0"/>
                </a:cubicBezTo>
                <a:cubicBezTo>
                  <a:pt x="3114389" y="-15414"/>
                  <a:pt x="3368501" y="45928"/>
                  <a:pt x="3610356" y="0"/>
                </a:cubicBezTo>
                <a:cubicBezTo>
                  <a:pt x="3852211" y="-45928"/>
                  <a:pt x="3977426" y="10489"/>
                  <a:pt x="4194556" y="0"/>
                </a:cubicBezTo>
                <a:cubicBezTo>
                  <a:pt x="4411686" y="-10489"/>
                  <a:pt x="4807881" y="77417"/>
                  <a:pt x="4989068" y="0"/>
                </a:cubicBezTo>
                <a:cubicBezTo>
                  <a:pt x="5170255" y="-77417"/>
                  <a:pt x="5351490" y="5426"/>
                  <a:pt x="5468112" y="0"/>
                </a:cubicBezTo>
                <a:cubicBezTo>
                  <a:pt x="5584734" y="-5426"/>
                  <a:pt x="5699682" y="10058"/>
                  <a:pt x="5842000" y="0"/>
                </a:cubicBezTo>
                <a:cubicBezTo>
                  <a:pt x="5984318" y="-10058"/>
                  <a:pt x="6020257" y="15464"/>
                  <a:pt x="6110732" y="0"/>
                </a:cubicBezTo>
                <a:cubicBezTo>
                  <a:pt x="6201207" y="-15464"/>
                  <a:pt x="6464140" y="54756"/>
                  <a:pt x="6800088" y="0"/>
                </a:cubicBezTo>
                <a:cubicBezTo>
                  <a:pt x="7136036" y="-54756"/>
                  <a:pt x="7208675" y="4497"/>
                  <a:pt x="7384288" y="0"/>
                </a:cubicBezTo>
                <a:cubicBezTo>
                  <a:pt x="7559901" y="-4497"/>
                  <a:pt x="7759020" y="65527"/>
                  <a:pt x="8073644" y="0"/>
                </a:cubicBezTo>
                <a:cubicBezTo>
                  <a:pt x="8388268" y="-65527"/>
                  <a:pt x="8594772" y="54632"/>
                  <a:pt x="8763000" y="0"/>
                </a:cubicBezTo>
                <a:cubicBezTo>
                  <a:pt x="8931228" y="-54632"/>
                  <a:pt x="8996699" y="9462"/>
                  <a:pt x="9136888" y="0"/>
                </a:cubicBezTo>
                <a:cubicBezTo>
                  <a:pt x="9277077" y="-9462"/>
                  <a:pt x="9647613" y="3710"/>
                  <a:pt x="9826244" y="0"/>
                </a:cubicBezTo>
                <a:cubicBezTo>
                  <a:pt x="10004875" y="-3710"/>
                  <a:pt x="10181375" y="80958"/>
                  <a:pt x="10515600" y="0"/>
                </a:cubicBezTo>
                <a:cubicBezTo>
                  <a:pt x="10545432" y="196960"/>
                  <a:pt x="10445282" y="407902"/>
                  <a:pt x="10515600" y="622957"/>
                </a:cubicBezTo>
                <a:cubicBezTo>
                  <a:pt x="10585918" y="838012"/>
                  <a:pt x="10467949" y="875628"/>
                  <a:pt x="10515600" y="1107478"/>
                </a:cubicBezTo>
                <a:cubicBezTo>
                  <a:pt x="10563251" y="1339328"/>
                  <a:pt x="10514522" y="1521817"/>
                  <a:pt x="10515600" y="1730435"/>
                </a:cubicBezTo>
                <a:cubicBezTo>
                  <a:pt x="10516678" y="1939053"/>
                  <a:pt x="10476839" y="2037620"/>
                  <a:pt x="10515600" y="2214957"/>
                </a:cubicBezTo>
                <a:cubicBezTo>
                  <a:pt x="10554361" y="2392294"/>
                  <a:pt x="10482332" y="2724139"/>
                  <a:pt x="10515600" y="2884058"/>
                </a:cubicBezTo>
                <a:cubicBezTo>
                  <a:pt x="10548868" y="3043977"/>
                  <a:pt x="10458073" y="3146410"/>
                  <a:pt x="10515600" y="3368580"/>
                </a:cubicBezTo>
                <a:cubicBezTo>
                  <a:pt x="10573127" y="3590750"/>
                  <a:pt x="10501765" y="3807152"/>
                  <a:pt x="10515600" y="4037681"/>
                </a:cubicBezTo>
                <a:cubicBezTo>
                  <a:pt x="10529435" y="4268210"/>
                  <a:pt x="10490517" y="4482566"/>
                  <a:pt x="10515600" y="4614493"/>
                </a:cubicBezTo>
                <a:cubicBezTo>
                  <a:pt x="10248234" y="4677909"/>
                  <a:pt x="10024702" y="4542507"/>
                  <a:pt x="9826244" y="4614493"/>
                </a:cubicBezTo>
                <a:cubicBezTo>
                  <a:pt x="9627786" y="4686479"/>
                  <a:pt x="9561654" y="4597612"/>
                  <a:pt x="9452356" y="4614493"/>
                </a:cubicBezTo>
                <a:cubicBezTo>
                  <a:pt x="9343058" y="4631374"/>
                  <a:pt x="8953637" y="4538830"/>
                  <a:pt x="8763000" y="4614493"/>
                </a:cubicBezTo>
                <a:cubicBezTo>
                  <a:pt x="8572363" y="4690156"/>
                  <a:pt x="8128795" y="4588038"/>
                  <a:pt x="7968488" y="4614493"/>
                </a:cubicBezTo>
                <a:cubicBezTo>
                  <a:pt x="7808181" y="4640948"/>
                  <a:pt x="7671310" y="4593627"/>
                  <a:pt x="7594600" y="4614493"/>
                </a:cubicBezTo>
                <a:cubicBezTo>
                  <a:pt x="7517890" y="4635359"/>
                  <a:pt x="7350092" y="4576956"/>
                  <a:pt x="7115556" y="4614493"/>
                </a:cubicBezTo>
                <a:cubicBezTo>
                  <a:pt x="6881020" y="4652030"/>
                  <a:pt x="6535073" y="4534451"/>
                  <a:pt x="6321044" y="4614493"/>
                </a:cubicBezTo>
                <a:cubicBezTo>
                  <a:pt x="6107015" y="4694535"/>
                  <a:pt x="5993339" y="4612783"/>
                  <a:pt x="5736844" y="4614493"/>
                </a:cubicBezTo>
                <a:cubicBezTo>
                  <a:pt x="5480349" y="4616203"/>
                  <a:pt x="5194960" y="4584449"/>
                  <a:pt x="4942332" y="4614493"/>
                </a:cubicBezTo>
                <a:cubicBezTo>
                  <a:pt x="4689704" y="4644537"/>
                  <a:pt x="4412895" y="4568939"/>
                  <a:pt x="4147820" y="4614493"/>
                </a:cubicBezTo>
                <a:cubicBezTo>
                  <a:pt x="3882745" y="4660047"/>
                  <a:pt x="3516358" y="4566801"/>
                  <a:pt x="3353308" y="4614493"/>
                </a:cubicBezTo>
                <a:cubicBezTo>
                  <a:pt x="3190258" y="4662185"/>
                  <a:pt x="3118552" y="4605842"/>
                  <a:pt x="2979420" y="4614493"/>
                </a:cubicBezTo>
                <a:cubicBezTo>
                  <a:pt x="2840288" y="4623144"/>
                  <a:pt x="2770530" y="4607619"/>
                  <a:pt x="2710688" y="4614493"/>
                </a:cubicBezTo>
                <a:cubicBezTo>
                  <a:pt x="2650846" y="4621367"/>
                  <a:pt x="2522567" y="4611218"/>
                  <a:pt x="2336800" y="4614493"/>
                </a:cubicBezTo>
                <a:cubicBezTo>
                  <a:pt x="2151033" y="4617768"/>
                  <a:pt x="1807340" y="4597861"/>
                  <a:pt x="1542288" y="4614493"/>
                </a:cubicBezTo>
                <a:cubicBezTo>
                  <a:pt x="1277236" y="4631125"/>
                  <a:pt x="1100822" y="4567294"/>
                  <a:pt x="852932" y="4614493"/>
                </a:cubicBezTo>
                <a:cubicBezTo>
                  <a:pt x="605042" y="4661692"/>
                  <a:pt x="411857" y="4587990"/>
                  <a:pt x="0" y="4614493"/>
                </a:cubicBezTo>
                <a:cubicBezTo>
                  <a:pt x="-48406" y="4438071"/>
                  <a:pt x="18183" y="4269553"/>
                  <a:pt x="0" y="4129971"/>
                </a:cubicBezTo>
                <a:cubicBezTo>
                  <a:pt x="-18183" y="3990389"/>
                  <a:pt x="42104" y="3774294"/>
                  <a:pt x="0" y="3645449"/>
                </a:cubicBezTo>
                <a:cubicBezTo>
                  <a:pt x="-42104" y="3516604"/>
                  <a:pt x="46072" y="3242217"/>
                  <a:pt x="0" y="3068638"/>
                </a:cubicBezTo>
                <a:cubicBezTo>
                  <a:pt x="-46072" y="2895059"/>
                  <a:pt x="12872" y="2713266"/>
                  <a:pt x="0" y="2584116"/>
                </a:cubicBezTo>
                <a:cubicBezTo>
                  <a:pt x="-12872" y="2454966"/>
                  <a:pt x="32097" y="2166853"/>
                  <a:pt x="0" y="1961160"/>
                </a:cubicBezTo>
                <a:cubicBezTo>
                  <a:pt x="-32097" y="1755467"/>
                  <a:pt x="292" y="1592646"/>
                  <a:pt x="0" y="1292058"/>
                </a:cubicBezTo>
                <a:cubicBezTo>
                  <a:pt x="-292" y="991470"/>
                  <a:pt x="10058" y="869580"/>
                  <a:pt x="0" y="622957"/>
                </a:cubicBezTo>
                <a:cubicBezTo>
                  <a:pt x="-10058" y="376334"/>
                  <a:pt x="13812" y="144511"/>
                  <a:pt x="0" y="0"/>
                </a:cubicBezTo>
                <a:close/>
              </a:path>
            </a:pathLst>
          </a:custGeom>
          <a:solidFill>
            <a:schemeClr val="bg1"/>
          </a:solidFill>
          <a:ln>
            <a:noFill/>
            <a:extLst>
              <a:ext uri="{C807C97D-BFC1-408E-A445-0C87EB9F89A2}">
                <ask:lineSketchStyleProps xmlns:ask="http://schemas.microsoft.com/office/drawing/2018/sketchyshapes" sd="4132796738">
                  <ask:type>
                    <ask:lineSketchScribble/>
                  </ask:type>
                </ask:lineSketchStyleProps>
              </a:ext>
            </a:extLst>
          </a:ln>
          <a:effectLst/>
        </p:spPr>
        <p:txBody>
          <a:bodyPr numCol="1">
            <a:normAutofit/>
          </a:bodyPr>
          <a:lstStyle/>
          <a:p>
            <a:pPr algn="l" rtl="0"/>
            <a:r>
              <a:rPr lang="en-US" sz="2400" dirty="0"/>
              <a:t> </a:t>
            </a:r>
            <a:r>
              <a:rPr lang="en-US" sz="2400" b="1" dirty="0" err="1"/>
              <a:t>CPPr</a:t>
            </a:r>
            <a:r>
              <a:rPr lang="en-US" sz="2400" dirty="0"/>
              <a:t> extends the </a:t>
            </a:r>
            <a:r>
              <a:rPr lang="en-US" sz="2400" b="1" dirty="0" err="1"/>
              <a:t>CoPP</a:t>
            </a:r>
            <a:r>
              <a:rPr lang="en-US" sz="2400" dirty="0"/>
              <a:t> functionality by automatically classifying all CPU bound traffic into three queues (or </a:t>
            </a:r>
            <a:r>
              <a:rPr lang="en-US" sz="2400" dirty="0" err="1"/>
              <a:t>subinterfaces</a:t>
            </a:r>
            <a:r>
              <a:rPr lang="en-US" sz="2400" dirty="0"/>
              <a:t>) under the aggregate control plane interface.</a:t>
            </a:r>
          </a:p>
          <a:p>
            <a:pPr algn="l" rtl="0"/>
            <a:r>
              <a:rPr lang="en-US" sz="2400" dirty="0"/>
              <a:t>Each </a:t>
            </a:r>
            <a:r>
              <a:rPr lang="en-US" sz="2400" dirty="0" err="1"/>
              <a:t>subinterface</a:t>
            </a:r>
            <a:r>
              <a:rPr lang="en-US" sz="2400" dirty="0"/>
              <a:t> receives and processes a specific type of</a:t>
            </a:r>
            <a:r>
              <a:rPr lang="en-US" sz="2400" b="1" dirty="0"/>
              <a:t> CPU </a:t>
            </a:r>
            <a:r>
              <a:rPr lang="en-US" sz="2400" dirty="0"/>
              <a:t>bound traffic, and each </a:t>
            </a:r>
            <a:r>
              <a:rPr lang="en-US" sz="2400" dirty="0" err="1"/>
              <a:t>subinterface</a:t>
            </a:r>
            <a:r>
              <a:rPr lang="en-US" sz="2400" dirty="0"/>
              <a:t> has a separate traffic policy that is attached to it, which makes the limit configuration easier.</a:t>
            </a:r>
            <a:endParaRPr lang="ar-EG" sz="2400" dirty="0"/>
          </a:p>
        </p:txBody>
      </p:sp>
      <p:pic>
        <p:nvPicPr>
          <p:cNvPr id="3" name="Picture 2">
            <a:extLst>
              <a:ext uri="{FF2B5EF4-FFF2-40B4-BE49-F238E27FC236}">
                <a16:creationId xmlns:a16="http://schemas.microsoft.com/office/drawing/2014/main" id="{9719A187-742B-D5D2-3A3C-58D5A28CBDC4}"/>
              </a:ext>
            </a:extLst>
          </p:cNvPr>
          <p:cNvPicPr>
            <a:picLocks noChangeAspect="1"/>
          </p:cNvPicPr>
          <p:nvPr/>
        </p:nvPicPr>
        <p:blipFill>
          <a:blip r:embed="rId2"/>
          <a:stretch>
            <a:fillRect/>
          </a:stretch>
        </p:blipFill>
        <p:spPr>
          <a:xfrm>
            <a:off x="3681412" y="3869716"/>
            <a:ext cx="5019675" cy="2124846"/>
          </a:xfrm>
          <a:custGeom>
            <a:avLst/>
            <a:gdLst>
              <a:gd name="connsiteX0" fmla="*/ 0 w 5019675"/>
              <a:gd name="connsiteY0" fmla="*/ 0 h 2124846"/>
              <a:gd name="connsiteX1" fmla="*/ 407151 w 5019675"/>
              <a:gd name="connsiteY1" fmla="*/ 0 h 2124846"/>
              <a:gd name="connsiteX2" fmla="*/ 964893 w 5019675"/>
              <a:gd name="connsiteY2" fmla="*/ 0 h 2124846"/>
              <a:gd name="connsiteX3" fmla="*/ 1572831 w 5019675"/>
              <a:gd name="connsiteY3" fmla="*/ 0 h 2124846"/>
              <a:gd name="connsiteX4" fmla="*/ 2130573 w 5019675"/>
              <a:gd name="connsiteY4" fmla="*/ 0 h 2124846"/>
              <a:gd name="connsiteX5" fmla="*/ 2738512 w 5019675"/>
              <a:gd name="connsiteY5" fmla="*/ 0 h 2124846"/>
              <a:gd name="connsiteX6" fmla="*/ 3195860 w 5019675"/>
              <a:gd name="connsiteY6" fmla="*/ 0 h 2124846"/>
              <a:gd name="connsiteX7" fmla="*/ 3803798 w 5019675"/>
              <a:gd name="connsiteY7" fmla="*/ 0 h 2124846"/>
              <a:gd name="connsiteX8" fmla="*/ 4411737 w 5019675"/>
              <a:gd name="connsiteY8" fmla="*/ 0 h 2124846"/>
              <a:gd name="connsiteX9" fmla="*/ 5019675 w 5019675"/>
              <a:gd name="connsiteY9" fmla="*/ 0 h 2124846"/>
              <a:gd name="connsiteX10" fmla="*/ 5019675 w 5019675"/>
              <a:gd name="connsiteY10" fmla="*/ 467466 h 2124846"/>
              <a:gd name="connsiteX11" fmla="*/ 5019675 w 5019675"/>
              <a:gd name="connsiteY11" fmla="*/ 998678 h 2124846"/>
              <a:gd name="connsiteX12" fmla="*/ 5019675 w 5019675"/>
              <a:gd name="connsiteY12" fmla="*/ 1466144 h 2124846"/>
              <a:gd name="connsiteX13" fmla="*/ 5019675 w 5019675"/>
              <a:gd name="connsiteY13" fmla="*/ 2124846 h 2124846"/>
              <a:gd name="connsiteX14" fmla="*/ 4411737 w 5019675"/>
              <a:gd name="connsiteY14" fmla="*/ 2124846 h 2124846"/>
              <a:gd name="connsiteX15" fmla="*/ 3954388 w 5019675"/>
              <a:gd name="connsiteY15" fmla="*/ 2124846 h 2124846"/>
              <a:gd name="connsiteX16" fmla="*/ 3296253 w 5019675"/>
              <a:gd name="connsiteY16" fmla="*/ 2124846 h 2124846"/>
              <a:gd name="connsiteX17" fmla="*/ 2688315 w 5019675"/>
              <a:gd name="connsiteY17" fmla="*/ 2124846 h 2124846"/>
              <a:gd name="connsiteX18" fmla="*/ 2030180 w 5019675"/>
              <a:gd name="connsiteY18" fmla="*/ 2124846 h 2124846"/>
              <a:gd name="connsiteX19" fmla="*/ 1372045 w 5019675"/>
              <a:gd name="connsiteY19" fmla="*/ 2124846 h 2124846"/>
              <a:gd name="connsiteX20" fmla="*/ 864500 w 5019675"/>
              <a:gd name="connsiteY20" fmla="*/ 2124846 h 2124846"/>
              <a:gd name="connsiteX21" fmla="*/ 0 w 5019675"/>
              <a:gd name="connsiteY21" fmla="*/ 2124846 h 2124846"/>
              <a:gd name="connsiteX22" fmla="*/ 0 w 5019675"/>
              <a:gd name="connsiteY22" fmla="*/ 1572386 h 2124846"/>
              <a:gd name="connsiteX23" fmla="*/ 0 w 5019675"/>
              <a:gd name="connsiteY23" fmla="*/ 1041175 h 2124846"/>
              <a:gd name="connsiteX24" fmla="*/ 0 w 5019675"/>
              <a:gd name="connsiteY24" fmla="*/ 573708 h 2124846"/>
              <a:gd name="connsiteX25" fmla="*/ 0 w 5019675"/>
              <a:gd name="connsiteY25" fmla="*/ 0 h 212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19675" h="2124846" fill="none" extrusionOk="0">
                <a:moveTo>
                  <a:pt x="0" y="0"/>
                </a:moveTo>
                <a:cubicBezTo>
                  <a:pt x="85090" y="-373"/>
                  <a:pt x="261506" y="48230"/>
                  <a:pt x="407151" y="0"/>
                </a:cubicBezTo>
                <a:cubicBezTo>
                  <a:pt x="552796" y="-48230"/>
                  <a:pt x="698182" y="58097"/>
                  <a:pt x="964893" y="0"/>
                </a:cubicBezTo>
                <a:cubicBezTo>
                  <a:pt x="1231604" y="-58097"/>
                  <a:pt x="1419987" y="31282"/>
                  <a:pt x="1572831" y="0"/>
                </a:cubicBezTo>
                <a:cubicBezTo>
                  <a:pt x="1725675" y="-31282"/>
                  <a:pt x="2004093" y="3752"/>
                  <a:pt x="2130573" y="0"/>
                </a:cubicBezTo>
                <a:cubicBezTo>
                  <a:pt x="2257053" y="-3752"/>
                  <a:pt x="2547703" y="72371"/>
                  <a:pt x="2738512" y="0"/>
                </a:cubicBezTo>
                <a:cubicBezTo>
                  <a:pt x="2929321" y="-72371"/>
                  <a:pt x="3067495" y="4270"/>
                  <a:pt x="3195860" y="0"/>
                </a:cubicBezTo>
                <a:cubicBezTo>
                  <a:pt x="3324225" y="-4270"/>
                  <a:pt x="3554257" y="17746"/>
                  <a:pt x="3803798" y="0"/>
                </a:cubicBezTo>
                <a:cubicBezTo>
                  <a:pt x="4053339" y="-17746"/>
                  <a:pt x="4162376" y="6862"/>
                  <a:pt x="4411737" y="0"/>
                </a:cubicBezTo>
                <a:cubicBezTo>
                  <a:pt x="4661098" y="-6862"/>
                  <a:pt x="4864676" y="66302"/>
                  <a:pt x="5019675" y="0"/>
                </a:cubicBezTo>
                <a:cubicBezTo>
                  <a:pt x="5041383" y="175461"/>
                  <a:pt x="5017344" y="318877"/>
                  <a:pt x="5019675" y="467466"/>
                </a:cubicBezTo>
                <a:cubicBezTo>
                  <a:pt x="5022006" y="616055"/>
                  <a:pt x="4990094" y="887474"/>
                  <a:pt x="5019675" y="998678"/>
                </a:cubicBezTo>
                <a:cubicBezTo>
                  <a:pt x="5049256" y="1109882"/>
                  <a:pt x="5010705" y="1306650"/>
                  <a:pt x="5019675" y="1466144"/>
                </a:cubicBezTo>
                <a:cubicBezTo>
                  <a:pt x="5028645" y="1625638"/>
                  <a:pt x="4961857" y="1872719"/>
                  <a:pt x="5019675" y="2124846"/>
                </a:cubicBezTo>
                <a:cubicBezTo>
                  <a:pt x="4807482" y="2149855"/>
                  <a:pt x="4573114" y="2077391"/>
                  <a:pt x="4411737" y="2124846"/>
                </a:cubicBezTo>
                <a:cubicBezTo>
                  <a:pt x="4250360" y="2172301"/>
                  <a:pt x="4096336" y="2099573"/>
                  <a:pt x="3954388" y="2124846"/>
                </a:cubicBezTo>
                <a:cubicBezTo>
                  <a:pt x="3812440" y="2150119"/>
                  <a:pt x="3592741" y="2102100"/>
                  <a:pt x="3296253" y="2124846"/>
                </a:cubicBezTo>
                <a:cubicBezTo>
                  <a:pt x="2999766" y="2147592"/>
                  <a:pt x="2991627" y="2110573"/>
                  <a:pt x="2688315" y="2124846"/>
                </a:cubicBezTo>
                <a:cubicBezTo>
                  <a:pt x="2385003" y="2139119"/>
                  <a:pt x="2162027" y="2096157"/>
                  <a:pt x="2030180" y="2124846"/>
                </a:cubicBezTo>
                <a:cubicBezTo>
                  <a:pt x="1898334" y="2153535"/>
                  <a:pt x="1510813" y="2065955"/>
                  <a:pt x="1372045" y="2124846"/>
                </a:cubicBezTo>
                <a:cubicBezTo>
                  <a:pt x="1233277" y="2183737"/>
                  <a:pt x="1036640" y="2069318"/>
                  <a:pt x="864500" y="2124846"/>
                </a:cubicBezTo>
                <a:cubicBezTo>
                  <a:pt x="692360" y="2180374"/>
                  <a:pt x="212625" y="2033316"/>
                  <a:pt x="0" y="2124846"/>
                </a:cubicBezTo>
                <a:cubicBezTo>
                  <a:pt x="-43435" y="1907091"/>
                  <a:pt x="37435" y="1704510"/>
                  <a:pt x="0" y="1572386"/>
                </a:cubicBezTo>
                <a:cubicBezTo>
                  <a:pt x="-37435" y="1440262"/>
                  <a:pt x="53106" y="1155567"/>
                  <a:pt x="0" y="1041175"/>
                </a:cubicBezTo>
                <a:cubicBezTo>
                  <a:pt x="-53106" y="926783"/>
                  <a:pt x="39245" y="712540"/>
                  <a:pt x="0" y="573708"/>
                </a:cubicBezTo>
                <a:cubicBezTo>
                  <a:pt x="-39245" y="434876"/>
                  <a:pt x="51156" y="143445"/>
                  <a:pt x="0" y="0"/>
                </a:cubicBezTo>
                <a:close/>
              </a:path>
              <a:path w="5019675" h="2124846" stroke="0" extrusionOk="0">
                <a:moveTo>
                  <a:pt x="0" y="0"/>
                </a:moveTo>
                <a:cubicBezTo>
                  <a:pt x="87401" y="-44907"/>
                  <a:pt x="314715" y="864"/>
                  <a:pt x="407151" y="0"/>
                </a:cubicBezTo>
                <a:cubicBezTo>
                  <a:pt x="499587" y="-864"/>
                  <a:pt x="782018" y="43265"/>
                  <a:pt x="964893" y="0"/>
                </a:cubicBezTo>
                <a:cubicBezTo>
                  <a:pt x="1147768" y="-43265"/>
                  <a:pt x="1238206" y="20573"/>
                  <a:pt x="1422241" y="0"/>
                </a:cubicBezTo>
                <a:cubicBezTo>
                  <a:pt x="1606276" y="-20573"/>
                  <a:pt x="1827315" y="11394"/>
                  <a:pt x="1979983" y="0"/>
                </a:cubicBezTo>
                <a:cubicBezTo>
                  <a:pt x="2132651" y="-11394"/>
                  <a:pt x="2269188" y="52061"/>
                  <a:pt x="2537725" y="0"/>
                </a:cubicBezTo>
                <a:cubicBezTo>
                  <a:pt x="2806262" y="-52061"/>
                  <a:pt x="2892117" y="18199"/>
                  <a:pt x="3095466" y="0"/>
                </a:cubicBezTo>
                <a:cubicBezTo>
                  <a:pt x="3298815" y="-18199"/>
                  <a:pt x="3374626" y="28350"/>
                  <a:pt x="3552814" y="0"/>
                </a:cubicBezTo>
                <a:cubicBezTo>
                  <a:pt x="3731002" y="-28350"/>
                  <a:pt x="3881872" y="41274"/>
                  <a:pt x="4060359" y="0"/>
                </a:cubicBezTo>
                <a:cubicBezTo>
                  <a:pt x="4238846" y="-41274"/>
                  <a:pt x="4322821" y="7806"/>
                  <a:pt x="4517708" y="0"/>
                </a:cubicBezTo>
                <a:cubicBezTo>
                  <a:pt x="4712595" y="-7806"/>
                  <a:pt x="4873830" y="53160"/>
                  <a:pt x="5019675" y="0"/>
                </a:cubicBezTo>
                <a:cubicBezTo>
                  <a:pt x="5021670" y="194912"/>
                  <a:pt x="4986802" y="330560"/>
                  <a:pt x="5019675" y="488715"/>
                </a:cubicBezTo>
                <a:cubicBezTo>
                  <a:pt x="5052548" y="646871"/>
                  <a:pt x="4984464" y="879444"/>
                  <a:pt x="5019675" y="998678"/>
                </a:cubicBezTo>
                <a:cubicBezTo>
                  <a:pt x="5054886" y="1117912"/>
                  <a:pt x="4995517" y="1410328"/>
                  <a:pt x="5019675" y="1572386"/>
                </a:cubicBezTo>
                <a:cubicBezTo>
                  <a:pt x="5043833" y="1734444"/>
                  <a:pt x="5019422" y="1877321"/>
                  <a:pt x="5019675" y="2124846"/>
                </a:cubicBezTo>
                <a:cubicBezTo>
                  <a:pt x="4767245" y="2156328"/>
                  <a:pt x="4682604" y="2101854"/>
                  <a:pt x="4361540" y="2124846"/>
                </a:cubicBezTo>
                <a:cubicBezTo>
                  <a:pt x="4040476" y="2147838"/>
                  <a:pt x="3955833" y="2109075"/>
                  <a:pt x="3803798" y="2124846"/>
                </a:cubicBezTo>
                <a:cubicBezTo>
                  <a:pt x="3651763" y="2140617"/>
                  <a:pt x="3365792" y="2061785"/>
                  <a:pt x="3246057" y="2124846"/>
                </a:cubicBezTo>
                <a:cubicBezTo>
                  <a:pt x="3126322" y="2187907"/>
                  <a:pt x="3015319" y="2078729"/>
                  <a:pt x="2788708" y="2124846"/>
                </a:cubicBezTo>
                <a:cubicBezTo>
                  <a:pt x="2562097" y="2170963"/>
                  <a:pt x="2347498" y="2090567"/>
                  <a:pt x="2230967" y="2124846"/>
                </a:cubicBezTo>
                <a:cubicBezTo>
                  <a:pt x="2114436" y="2159125"/>
                  <a:pt x="1981212" y="2102403"/>
                  <a:pt x="1823815" y="2124846"/>
                </a:cubicBezTo>
                <a:cubicBezTo>
                  <a:pt x="1666418" y="2147289"/>
                  <a:pt x="1453048" y="2078547"/>
                  <a:pt x="1215877" y="2124846"/>
                </a:cubicBezTo>
                <a:cubicBezTo>
                  <a:pt x="978706" y="2171145"/>
                  <a:pt x="843331" y="2097178"/>
                  <a:pt x="658135" y="2124846"/>
                </a:cubicBezTo>
                <a:cubicBezTo>
                  <a:pt x="472939" y="2152514"/>
                  <a:pt x="167435" y="2093016"/>
                  <a:pt x="0" y="2124846"/>
                </a:cubicBezTo>
                <a:cubicBezTo>
                  <a:pt x="-45054" y="2007381"/>
                  <a:pt x="51954" y="1688104"/>
                  <a:pt x="0" y="1551138"/>
                </a:cubicBezTo>
                <a:cubicBezTo>
                  <a:pt x="-51954" y="1414172"/>
                  <a:pt x="35130" y="1175820"/>
                  <a:pt x="0" y="998678"/>
                </a:cubicBezTo>
                <a:cubicBezTo>
                  <a:pt x="-35130" y="821536"/>
                  <a:pt x="60291" y="574555"/>
                  <a:pt x="0" y="467466"/>
                </a:cubicBezTo>
                <a:cubicBezTo>
                  <a:pt x="-60291" y="360377"/>
                  <a:pt x="8766" y="98555"/>
                  <a:pt x="0" y="0"/>
                </a:cubicBezTo>
                <a:close/>
              </a:path>
            </a:pathLst>
          </a:custGeom>
          <a:solidFill>
            <a:schemeClr val="bg1"/>
          </a:solidFill>
          <a:ln>
            <a:solidFill>
              <a:schemeClr val="tx1"/>
            </a:solidFill>
            <a:extLst>
              <a:ext uri="{C807C97D-BFC1-408E-A445-0C87EB9F89A2}">
                <ask:lineSketchStyleProps xmlns:ask="http://schemas.microsoft.com/office/drawing/2018/sketchyshapes" sd="2522793483">
                  <a:prstGeom prst="rect">
                    <a:avLst/>
                  </a:prstGeom>
                  <ask:type>
                    <ask:lineSketchScribble/>
                  </ask:type>
                </ask:lineSketchStyleProps>
              </a:ext>
            </a:extLst>
          </a:ln>
          <a:effectLst/>
        </p:spPr>
      </p:pic>
    </p:spTree>
    <p:extLst>
      <p:ext uri="{BB962C8B-B14F-4D97-AF65-F5344CB8AC3E}">
        <p14:creationId xmlns:p14="http://schemas.microsoft.com/office/powerpoint/2010/main" val="220099552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605BA-49BB-CB8A-EC3A-FCE743A0DE33}"/>
              </a:ext>
            </a:extLst>
          </p:cNvPr>
          <p:cNvSpPr>
            <a:spLocks noGrp="1"/>
          </p:cNvSpPr>
          <p:nvPr>
            <p:ph type="title"/>
          </p:nvPr>
        </p:nvSpPr>
        <p:spPr>
          <a:xfrm>
            <a:off x="838200" y="365125"/>
            <a:ext cx="10515600" cy="1037547"/>
          </a:xfrm>
          <a:custGeom>
            <a:avLst/>
            <a:gdLst>
              <a:gd name="connsiteX0" fmla="*/ 0 w 10515600"/>
              <a:gd name="connsiteY0" fmla="*/ 0 h 1037547"/>
              <a:gd name="connsiteX1" fmla="*/ 373888 w 10515600"/>
              <a:gd name="connsiteY1" fmla="*/ 0 h 1037547"/>
              <a:gd name="connsiteX2" fmla="*/ 852932 w 10515600"/>
              <a:gd name="connsiteY2" fmla="*/ 0 h 1037547"/>
              <a:gd name="connsiteX3" fmla="*/ 1437132 w 10515600"/>
              <a:gd name="connsiteY3" fmla="*/ 0 h 1037547"/>
              <a:gd name="connsiteX4" fmla="*/ 1811020 w 10515600"/>
              <a:gd name="connsiteY4" fmla="*/ 0 h 1037547"/>
              <a:gd name="connsiteX5" fmla="*/ 2395220 w 10515600"/>
              <a:gd name="connsiteY5" fmla="*/ 0 h 1037547"/>
              <a:gd name="connsiteX6" fmla="*/ 2874264 w 10515600"/>
              <a:gd name="connsiteY6" fmla="*/ 0 h 1037547"/>
              <a:gd name="connsiteX7" fmla="*/ 3142996 w 10515600"/>
              <a:gd name="connsiteY7" fmla="*/ 0 h 1037547"/>
              <a:gd name="connsiteX8" fmla="*/ 3727196 w 10515600"/>
              <a:gd name="connsiteY8" fmla="*/ 0 h 1037547"/>
              <a:gd name="connsiteX9" fmla="*/ 4206240 w 10515600"/>
              <a:gd name="connsiteY9" fmla="*/ 0 h 1037547"/>
              <a:gd name="connsiteX10" fmla="*/ 4685284 w 10515600"/>
              <a:gd name="connsiteY10" fmla="*/ 0 h 1037547"/>
              <a:gd name="connsiteX11" fmla="*/ 5164328 w 10515600"/>
              <a:gd name="connsiteY11" fmla="*/ 0 h 1037547"/>
              <a:gd name="connsiteX12" fmla="*/ 5748528 w 10515600"/>
              <a:gd name="connsiteY12" fmla="*/ 0 h 1037547"/>
              <a:gd name="connsiteX13" fmla="*/ 6437884 w 10515600"/>
              <a:gd name="connsiteY13" fmla="*/ 0 h 1037547"/>
              <a:gd name="connsiteX14" fmla="*/ 7127240 w 10515600"/>
              <a:gd name="connsiteY14" fmla="*/ 0 h 1037547"/>
              <a:gd name="connsiteX15" fmla="*/ 7501128 w 10515600"/>
              <a:gd name="connsiteY15" fmla="*/ 0 h 1037547"/>
              <a:gd name="connsiteX16" fmla="*/ 8295640 w 10515600"/>
              <a:gd name="connsiteY16" fmla="*/ 0 h 1037547"/>
              <a:gd name="connsiteX17" fmla="*/ 8774684 w 10515600"/>
              <a:gd name="connsiteY17" fmla="*/ 0 h 1037547"/>
              <a:gd name="connsiteX18" fmla="*/ 9148572 w 10515600"/>
              <a:gd name="connsiteY18" fmla="*/ 0 h 1037547"/>
              <a:gd name="connsiteX19" fmla="*/ 9627616 w 10515600"/>
              <a:gd name="connsiteY19" fmla="*/ 0 h 1037547"/>
              <a:gd name="connsiteX20" fmla="*/ 10515600 w 10515600"/>
              <a:gd name="connsiteY20" fmla="*/ 0 h 1037547"/>
              <a:gd name="connsiteX21" fmla="*/ 10515600 w 10515600"/>
              <a:gd name="connsiteY21" fmla="*/ 539524 h 1037547"/>
              <a:gd name="connsiteX22" fmla="*/ 10515600 w 10515600"/>
              <a:gd name="connsiteY22" fmla="*/ 1037547 h 1037547"/>
              <a:gd name="connsiteX23" fmla="*/ 9826244 w 10515600"/>
              <a:gd name="connsiteY23" fmla="*/ 1037547 h 1037547"/>
              <a:gd name="connsiteX24" fmla="*/ 9452356 w 10515600"/>
              <a:gd name="connsiteY24" fmla="*/ 1037547 h 1037547"/>
              <a:gd name="connsiteX25" fmla="*/ 8868156 w 10515600"/>
              <a:gd name="connsiteY25" fmla="*/ 1037547 h 1037547"/>
              <a:gd name="connsiteX26" fmla="*/ 8073644 w 10515600"/>
              <a:gd name="connsiteY26" fmla="*/ 1037547 h 1037547"/>
              <a:gd name="connsiteX27" fmla="*/ 7699756 w 10515600"/>
              <a:gd name="connsiteY27" fmla="*/ 1037547 h 1037547"/>
              <a:gd name="connsiteX28" fmla="*/ 7115556 w 10515600"/>
              <a:gd name="connsiteY28" fmla="*/ 1037547 h 1037547"/>
              <a:gd name="connsiteX29" fmla="*/ 6531356 w 10515600"/>
              <a:gd name="connsiteY29" fmla="*/ 1037547 h 1037547"/>
              <a:gd name="connsiteX30" fmla="*/ 6157468 w 10515600"/>
              <a:gd name="connsiteY30" fmla="*/ 1037547 h 1037547"/>
              <a:gd name="connsiteX31" fmla="*/ 5573268 w 10515600"/>
              <a:gd name="connsiteY31" fmla="*/ 1037547 h 1037547"/>
              <a:gd name="connsiteX32" fmla="*/ 4883912 w 10515600"/>
              <a:gd name="connsiteY32" fmla="*/ 1037547 h 1037547"/>
              <a:gd name="connsiteX33" fmla="*/ 4299712 w 10515600"/>
              <a:gd name="connsiteY33" fmla="*/ 1037547 h 1037547"/>
              <a:gd name="connsiteX34" fmla="*/ 3505200 w 10515600"/>
              <a:gd name="connsiteY34" fmla="*/ 1037547 h 1037547"/>
              <a:gd name="connsiteX35" fmla="*/ 2815844 w 10515600"/>
              <a:gd name="connsiteY35" fmla="*/ 1037547 h 1037547"/>
              <a:gd name="connsiteX36" fmla="*/ 2441956 w 10515600"/>
              <a:gd name="connsiteY36" fmla="*/ 1037547 h 1037547"/>
              <a:gd name="connsiteX37" fmla="*/ 1857756 w 10515600"/>
              <a:gd name="connsiteY37" fmla="*/ 1037547 h 1037547"/>
              <a:gd name="connsiteX38" fmla="*/ 1168400 w 10515600"/>
              <a:gd name="connsiteY38" fmla="*/ 1037547 h 1037547"/>
              <a:gd name="connsiteX39" fmla="*/ 584200 w 10515600"/>
              <a:gd name="connsiteY39" fmla="*/ 1037547 h 1037547"/>
              <a:gd name="connsiteX40" fmla="*/ 0 w 10515600"/>
              <a:gd name="connsiteY40" fmla="*/ 1037547 h 1037547"/>
              <a:gd name="connsiteX41" fmla="*/ 0 w 10515600"/>
              <a:gd name="connsiteY41" fmla="*/ 539524 h 1037547"/>
              <a:gd name="connsiteX42" fmla="*/ 0 w 10515600"/>
              <a:gd name="connsiteY42" fmla="*/ 0 h 10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15600" h="1037547" fill="none" extrusionOk="0">
                <a:moveTo>
                  <a:pt x="0" y="0"/>
                </a:moveTo>
                <a:cubicBezTo>
                  <a:pt x="112652" y="-36191"/>
                  <a:pt x="263480" y="21208"/>
                  <a:pt x="373888" y="0"/>
                </a:cubicBezTo>
                <a:cubicBezTo>
                  <a:pt x="484296" y="-21208"/>
                  <a:pt x="727018" y="5649"/>
                  <a:pt x="852932" y="0"/>
                </a:cubicBezTo>
                <a:cubicBezTo>
                  <a:pt x="978846" y="-5649"/>
                  <a:pt x="1163834" y="31095"/>
                  <a:pt x="1437132" y="0"/>
                </a:cubicBezTo>
                <a:cubicBezTo>
                  <a:pt x="1710430" y="-31095"/>
                  <a:pt x="1632535" y="2283"/>
                  <a:pt x="1811020" y="0"/>
                </a:cubicBezTo>
                <a:cubicBezTo>
                  <a:pt x="1989505" y="-2283"/>
                  <a:pt x="2127158" y="4146"/>
                  <a:pt x="2395220" y="0"/>
                </a:cubicBezTo>
                <a:cubicBezTo>
                  <a:pt x="2663282" y="-4146"/>
                  <a:pt x="2682670" y="22894"/>
                  <a:pt x="2874264" y="0"/>
                </a:cubicBezTo>
                <a:cubicBezTo>
                  <a:pt x="3065858" y="-22894"/>
                  <a:pt x="3067404" y="5484"/>
                  <a:pt x="3142996" y="0"/>
                </a:cubicBezTo>
                <a:cubicBezTo>
                  <a:pt x="3218588" y="-5484"/>
                  <a:pt x="3442095" y="52145"/>
                  <a:pt x="3727196" y="0"/>
                </a:cubicBezTo>
                <a:cubicBezTo>
                  <a:pt x="4012297" y="-52145"/>
                  <a:pt x="4052372" y="14171"/>
                  <a:pt x="4206240" y="0"/>
                </a:cubicBezTo>
                <a:cubicBezTo>
                  <a:pt x="4360108" y="-14171"/>
                  <a:pt x="4513021" y="42015"/>
                  <a:pt x="4685284" y="0"/>
                </a:cubicBezTo>
                <a:cubicBezTo>
                  <a:pt x="4857547" y="-42015"/>
                  <a:pt x="4984494" y="31619"/>
                  <a:pt x="5164328" y="0"/>
                </a:cubicBezTo>
                <a:cubicBezTo>
                  <a:pt x="5344162" y="-31619"/>
                  <a:pt x="5524601" y="37242"/>
                  <a:pt x="5748528" y="0"/>
                </a:cubicBezTo>
                <a:cubicBezTo>
                  <a:pt x="5972455" y="-37242"/>
                  <a:pt x="6250231" y="54616"/>
                  <a:pt x="6437884" y="0"/>
                </a:cubicBezTo>
                <a:cubicBezTo>
                  <a:pt x="6625537" y="-54616"/>
                  <a:pt x="6805994" y="64472"/>
                  <a:pt x="7127240" y="0"/>
                </a:cubicBezTo>
                <a:cubicBezTo>
                  <a:pt x="7448486" y="-64472"/>
                  <a:pt x="7383647" y="15470"/>
                  <a:pt x="7501128" y="0"/>
                </a:cubicBezTo>
                <a:cubicBezTo>
                  <a:pt x="7618609" y="-15470"/>
                  <a:pt x="8016841" y="82956"/>
                  <a:pt x="8295640" y="0"/>
                </a:cubicBezTo>
                <a:cubicBezTo>
                  <a:pt x="8574439" y="-82956"/>
                  <a:pt x="8643517" y="18758"/>
                  <a:pt x="8774684" y="0"/>
                </a:cubicBezTo>
                <a:cubicBezTo>
                  <a:pt x="8905851" y="-18758"/>
                  <a:pt x="9008844" y="37776"/>
                  <a:pt x="9148572" y="0"/>
                </a:cubicBezTo>
                <a:cubicBezTo>
                  <a:pt x="9288300" y="-37776"/>
                  <a:pt x="9430930" y="50949"/>
                  <a:pt x="9627616" y="0"/>
                </a:cubicBezTo>
                <a:cubicBezTo>
                  <a:pt x="9824302" y="-50949"/>
                  <a:pt x="10164652" y="106276"/>
                  <a:pt x="10515600" y="0"/>
                </a:cubicBezTo>
                <a:cubicBezTo>
                  <a:pt x="10570194" y="162304"/>
                  <a:pt x="10501708" y="323927"/>
                  <a:pt x="10515600" y="539524"/>
                </a:cubicBezTo>
                <a:cubicBezTo>
                  <a:pt x="10529492" y="755121"/>
                  <a:pt x="10492219" y="919109"/>
                  <a:pt x="10515600" y="1037547"/>
                </a:cubicBezTo>
                <a:cubicBezTo>
                  <a:pt x="10197606" y="1116554"/>
                  <a:pt x="10129660" y="992388"/>
                  <a:pt x="9826244" y="1037547"/>
                </a:cubicBezTo>
                <a:cubicBezTo>
                  <a:pt x="9522828" y="1082706"/>
                  <a:pt x="9601117" y="1035387"/>
                  <a:pt x="9452356" y="1037547"/>
                </a:cubicBezTo>
                <a:cubicBezTo>
                  <a:pt x="9303595" y="1039707"/>
                  <a:pt x="8990015" y="1012399"/>
                  <a:pt x="8868156" y="1037547"/>
                </a:cubicBezTo>
                <a:cubicBezTo>
                  <a:pt x="8746297" y="1062695"/>
                  <a:pt x="8406101" y="1008380"/>
                  <a:pt x="8073644" y="1037547"/>
                </a:cubicBezTo>
                <a:cubicBezTo>
                  <a:pt x="7741187" y="1066714"/>
                  <a:pt x="7867701" y="1012226"/>
                  <a:pt x="7699756" y="1037547"/>
                </a:cubicBezTo>
                <a:cubicBezTo>
                  <a:pt x="7531811" y="1062868"/>
                  <a:pt x="7381003" y="1003604"/>
                  <a:pt x="7115556" y="1037547"/>
                </a:cubicBezTo>
                <a:cubicBezTo>
                  <a:pt x="6850109" y="1071490"/>
                  <a:pt x="6668289" y="1028272"/>
                  <a:pt x="6531356" y="1037547"/>
                </a:cubicBezTo>
                <a:cubicBezTo>
                  <a:pt x="6394423" y="1046822"/>
                  <a:pt x="6235777" y="1036055"/>
                  <a:pt x="6157468" y="1037547"/>
                </a:cubicBezTo>
                <a:cubicBezTo>
                  <a:pt x="6079159" y="1039039"/>
                  <a:pt x="5739353" y="984460"/>
                  <a:pt x="5573268" y="1037547"/>
                </a:cubicBezTo>
                <a:cubicBezTo>
                  <a:pt x="5407183" y="1090634"/>
                  <a:pt x="5056892" y="966563"/>
                  <a:pt x="4883912" y="1037547"/>
                </a:cubicBezTo>
                <a:cubicBezTo>
                  <a:pt x="4710932" y="1108531"/>
                  <a:pt x="4494751" y="972569"/>
                  <a:pt x="4299712" y="1037547"/>
                </a:cubicBezTo>
                <a:cubicBezTo>
                  <a:pt x="4104673" y="1102525"/>
                  <a:pt x="3775837" y="1009731"/>
                  <a:pt x="3505200" y="1037547"/>
                </a:cubicBezTo>
                <a:cubicBezTo>
                  <a:pt x="3234563" y="1065363"/>
                  <a:pt x="3075033" y="994168"/>
                  <a:pt x="2815844" y="1037547"/>
                </a:cubicBezTo>
                <a:cubicBezTo>
                  <a:pt x="2556655" y="1080926"/>
                  <a:pt x="2518405" y="1024858"/>
                  <a:pt x="2441956" y="1037547"/>
                </a:cubicBezTo>
                <a:cubicBezTo>
                  <a:pt x="2365507" y="1050236"/>
                  <a:pt x="2144891" y="1022688"/>
                  <a:pt x="1857756" y="1037547"/>
                </a:cubicBezTo>
                <a:cubicBezTo>
                  <a:pt x="1570621" y="1052406"/>
                  <a:pt x="1435141" y="1020197"/>
                  <a:pt x="1168400" y="1037547"/>
                </a:cubicBezTo>
                <a:cubicBezTo>
                  <a:pt x="901659" y="1054897"/>
                  <a:pt x="786345" y="1037022"/>
                  <a:pt x="584200" y="1037547"/>
                </a:cubicBezTo>
                <a:cubicBezTo>
                  <a:pt x="382055" y="1038072"/>
                  <a:pt x="186823" y="1002870"/>
                  <a:pt x="0" y="1037547"/>
                </a:cubicBezTo>
                <a:cubicBezTo>
                  <a:pt x="-54925" y="928862"/>
                  <a:pt x="5641" y="777851"/>
                  <a:pt x="0" y="539524"/>
                </a:cubicBezTo>
                <a:cubicBezTo>
                  <a:pt x="-5641" y="301197"/>
                  <a:pt x="16385" y="178487"/>
                  <a:pt x="0" y="0"/>
                </a:cubicBezTo>
                <a:close/>
              </a:path>
              <a:path w="10515600" h="1037547" stroke="0" extrusionOk="0">
                <a:moveTo>
                  <a:pt x="0" y="0"/>
                </a:moveTo>
                <a:cubicBezTo>
                  <a:pt x="205631" y="-29474"/>
                  <a:pt x="453471" y="41565"/>
                  <a:pt x="794512" y="0"/>
                </a:cubicBezTo>
                <a:cubicBezTo>
                  <a:pt x="1135553" y="-41565"/>
                  <a:pt x="1373914" y="32861"/>
                  <a:pt x="1589024" y="0"/>
                </a:cubicBezTo>
                <a:cubicBezTo>
                  <a:pt x="1804134" y="-32861"/>
                  <a:pt x="1893061" y="5362"/>
                  <a:pt x="2173224" y="0"/>
                </a:cubicBezTo>
                <a:cubicBezTo>
                  <a:pt x="2453387" y="-5362"/>
                  <a:pt x="2653209" y="78532"/>
                  <a:pt x="2862580" y="0"/>
                </a:cubicBezTo>
                <a:cubicBezTo>
                  <a:pt x="3071951" y="-78532"/>
                  <a:pt x="3109222" y="34253"/>
                  <a:pt x="3236468" y="0"/>
                </a:cubicBezTo>
                <a:cubicBezTo>
                  <a:pt x="3363714" y="-34253"/>
                  <a:pt x="3477618" y="22782"/>
                  <a:pt x="3610356" y="0"/>
                </a:cubicBezTo>
                <a:cubicBezTo>
                  <a:pt x="3743094" y="-22782"/>
                  <a:pt x="3855127" y="31195"/>
                  <a:pt x="4089400" y="0"/>
                </a:cubicBezTo>
                <a:cubicBezTo>
                  <a:pt x="4323673" y="-31195"/>
                  <a:pt x="4501148" y="69452"/>
                  <a:pt x="4883912" y="0"/>
                </a:cubicBezTo>
                <a:cubicBezTo>
                  <a:pt x="5266676" y="-69452"/>
                  <a:pt x="5082030" y="21665"/>
                  <a:pt x="5152644" y="0"/>
                </a:cubicBezTo>
                <a:cubicBezTo>
                  <a:pt x="5223258" y="-21665"/>
                  <a:pt x="5432081" y="20303"/>
                  <a:pt x="5526532" y="0"/>
                </a:cubicBezTo>
                <a:cubicBezTo>
                  <a:pt x="5620983" y="-20303"/>
                  <a:pt x="5876562" y="40186"/>
                  <a:pt x="6110732" y="0"/>
                </a:cubicBezTo>
                <a:cubicBezTo>
                  <a:pt x="6344902" y="-40186"/>
                  <a:pt x="6562742" y="50658"/>
                  <a:pt x="6694932" y="0"/>
                </a:cubicBezTo>
                <a:cubicBezTo>
                  <a:pt x="6827122" y="-50658"/>
                  <a:pt x="7048772" y="27574"/>
                  <a:pt x="7384288" y="0"/>
                </a:cubicBezTo>
                <a:cubicBezTo>
                  <a:pt x="7719804" y="-27574"/>
                  <a:pt x="7904531" y="17609"/>
                  <a:pt x="8073644" y="0"/>
                </a:cubicBezTo>
                <a:cubicBezTo>
                  <a:pt x="8242757" y="-17609"/>
                  <a:pt x="8214219" y="23173"/>
                  <a:pt x="8342376" y="0"/>
                </a:cubicBezTo>
                <a:cubicBezTo>
                  <a:pt x="8470533" y="-23173"/>
                  <a:pt x="8789363" y="73239"/>
                  <a:pt x="9031732" y="0"/>
                </a:cubicBezTo>
                <a:cubicBezTo>
                  <a:pt x="9274101" y="-73239"/>
                  <a:pt x="9288236" y="32713"/>
                  <a:pt x="9405620" y="0"/>
                </a:cubicBezTo>
                <a:cubicBezTo>
                  <a:pt x="9523004" y="-32713"/>
                  <a:pt x="9736642" y="40079"/>
                  <a:pt x="9884664" y="0"/>
                </a:cubicBezTo>
                <a:cubicBezTo>
                  <a:pt x="10032686" y="-40079"/>
                  <a:pt x="10366429" y="29576"/>
                  <a:pt x="10515600" y="0"/>
                </a:cubicBezTo>
                <a:cubicBezTo>
                  <a:pt x="10544701" y="141705"/>
                  <a:pt x="10461688" y="290255"/>
                  <a:pt x="10515600" y="487647"/>
                </a:cubicBezTo>
                <a:cubicBezTo>
                  <a:pt x="10569512" y="685039"/>
                  <a:pt x="10472704" y="771150"/>
                  <a:pt x="10515600" y="1037547"/>
                </a:cubicBezTo>
                <a:cubicBezTo>
                  <a:pt x="10414767" y="1049604"/>
                  <a:pt x="10275541" y="1027866"/>
                  <a:pt x="10141712" y="1037547"/>
                </a:cubicBezTo>
                <a:cubicBezTo>
                  <a:pt x="10007883" y="1047228"/>
                  <a:pt x="9562254" y="986019"/>
                  <a:pt x="9347200" y="1037547"/>
                </a:cubicBezTo>
                <a:cubicBezTo>
                  <a:pt x="9132146" y="1089075"/>
                  <a:pt x="9020818" y="1033778"/>
                  <a:pt x="8763000" y="1037547"/>
                </a:cubicBezTo>
                <a:cubicBezTo>
                  <a:pt x="8505182" y="1041316"/>
                  <a:pt x="8553971" y="1027861"/>
                  <a:pt x="8494268" y="1037547"/>
                </a:cubicBezTo>
                <a:cubicBezTo>
                  <a:pt x="8434565" y="1047233"/>
                  <a:pt x="8123089" y="987332"/>
                  <a:pt x="8015224" y="1037547"/>
                </a:cubicBezTo>
                <a:cubicBezTo>
                  <a:pt x="7907359" y="1087762"/>
                  <a:pt x="7790553" y="1014318"/>
                  <a:pt x="7641336" y="1037547"/>
                </a:cubicBezTo>
                <a:cubicBezTo>
                  <a:pt x="7492119" y="1060776"/>
                  <a:pt x="7098016" y="1019826"/>
                  <a:pt x="6846824" y="1037547"/>
                </a:cubicBezTo>
                <a:cubicBezTo>
                  <a:pt x="6595632" y="1055268"/>
                  <a:pt x="6653131" y="1037365"/>
                  <a:pt x="6578092" y="1037547"/>
                </a:cubicBezTo>
                <a:cubicBezTo>
                  <a:pt x="6503053" y="1037729"/>
                  <a:pt x="6364723" y="1030215"/>
                  <a:pt x="6204204" y="1037547"/>
                </a:cubicBezTo>
                <a:cubicBezTo>
                  <a:pt x="6043685" y="1044879"/>
                  <a:pt x="6042806" y="1035828"/>
                  <a:pt x="5935472" y="1037547"/>
                </a:cubicBezTo>
                <a:cubicBezTo>
                  <a:pt x="5828138" y="1039266"/>
                  <a:pt x="5457754" y="955402"/>
                  <a:pt x="5140960" y="1037547"/>
                </a:cubicBezTo>
                <a:cubicBezTo>
                  <a:pt x="4824166" y="1119692"/>
                  <a:pt x="4958464" y="1016496"/>
                  <a:pt x="4872228" y="1037547"/>
                </a:cubicBezTo>
                <a:cubicBezTo>
                  <a:pt x="4785992" y="1058598"/>
                  <a:pt x="4623575" y="1006105"/>
                  <a:pt x="4393184" y="1037547"/>
                </a:cubicBezTo>
                <a:cubicBezTo>
                  <a:pt x="4162793" y="1068989"/>
                  <a:pt x="3775826" y="996683"/>
                  <a:pt x="3598672" y="1037547"/>
                </a:cubicBezTo>
                <a:cubicBezTo>
                  <a:pt x="3421518" y="1078411"/>
                  <a:pt x="3069099" y="985664"/>
                  <a:pt x="2804160" y="1037547"/>
                </a:cubicBezTo>
                <a:cubicBezTo>
                  <a:pt x="2539221" y="1089430"/>
                  <a:pt x="2288382" y="1023872"/>
                  <a:pt x="2114804" y="1037547"/>
                </a:cubicBezTo>
                <a:cubicBezTo>
                  <a:pt x="1941226" y="1051222"/>
                  <a:pt x="1636327" y="953812"/>
                  <a:pt x="1320292" y="1037547"/>
                </a:cubicBezTo>
                <a:cubicBezTo>
                  <a:pt x="1004257" y="1121282"/>
                  <a:pt x="950689" y="1002075"/>
                  <a:pt x="841248" y="1037547"/>
                </a:cubicBezTo>
                <a:cubicBezTo>
                  <a:pt x="731807" y="1073019"/>
                  <a:pt x="372949" y="968726"/>
                  <a:pt x="0" y="1037547"/>
                </a:cubicBezTo>
                <a:cubicBezTo>
                  <a:pt x="-29358" y="831907"/>
                  <a:pt x="22514" y="623424"/>
                  <a:pt x="0" y="508398"/>
                </a:cubicBezTo>
                <a:cubicBezTo>
                  <a:pt x="-22514" y="393372"/>
                  <a:pt x="9807" y="230209"/>
                  <a:pt x="0" y="0"/>
                </a:cubicBezTo>
                <a:close/>
              </a:path>
            </a:pathLst>
          </a:custGeom>
          <a:ln>
            <a:solidFill>
              <a:schemeClr val="bg1"/>
            </a:solidFill>
            <a:extLst>
              <a:ext uri="{C807C97D-BFC1-408E-A445-0C87EB9F89A2}">
                <ask:lineSketchStyleProps xmlns:ask="http://schemas.microsoft.com/office/drawing/2018/sketchyshapes" sd="3347600376">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a:lstStyle/>
          <a:p>
            <a:pPr algn="ctr"/>
            <a:r>
              <a:rPr lang="en-US" dirty="0"/>
              <a:t>Control plane protection</a:t>
            </a:r>
            <a:endParaRPr lang="ar-EG" dirty="0"/>
          </a:p>
        </p:txBody>
      </p:sp>
      <p:sp>
        <p:nvSpPr>
          <p:cNvPr id="11" name="Content Placeholder 10">
            <a:extLst>
              <a:ext uri="{FF2B5EF4-FFF2-40B4-BE49-F238E27FC236}">
                <a16:creationId xmlns:a16="http://schemas.microsoft.com/office/drawing/2014/main" id="{A70F1AFE-E54A-D447-B7D8-26B7BE90E5E8}"/>
              </a:ext>
            </a:extLst>
          </p:cNvPr>
          <p:cNvSpPr>
            <a:spLocks noGrp="1"/>
          </p:cNvSpPr>
          <p:nvPr>
            <p:ph idx="1"/>
          </p:nvPr>
        </p:nvSpPr>
        <p:spPr>
          <a:xfrm>
            <a:off x="838200" y="1562470"/>
            <a:ext cx="10515600" cy="4614493"/>
          </a:xfrm>
          <a:custGeom>
            <a:avLst/>
            <a:gdLst>
              <a:gd name="connsiteX0" fmla="*/ 0 w 10515600"/>
              <a:gd name="connsiteY0" fmla="*/ 0 h 4614493"/>
              <a:gd name="connsiteX1" fmla="*/ 584200 w 10515600"/>
              <a:gd name="connsiteY1" fmla="*/ 0 h 4614493"/>
              <a:gd name="connsiteX2" fmla="*/ 958088 w 10515600"/>
              <a:gd name="connsiteY2" fmla="*/ 0 h 4614493"/>
              <a:gd name="connsiteX3" fmla="*/ 1226820 w 10515600"/>
              <a:gd name="connsiteY3" fmla="*/ 0 h 4614493"/>
              <a:gd name="connsiteX4" fmla="*/ 1811020 w 10515600"/>
              <a:gd name="connsiteY4" fmla="*/ 0 h 4614493"/>
              <a:gd name="connsiteX5" fmla="*/ 2500376 w 10515600"/>
              <a:gd name="connsiteY5" fmla="*/ 0 h 4614493"/>
              <a:gd name="connsiteX6" fmla="*/ 3189732 w 10515600"/>
              <a:gd name="connsiteY6" fmla="*/ 0 h 4614493"/>
              <a:gd name="connsiteX7" fmla="*/ 3879088 w 10515600"/>
              <a:gd name="connsiteY7" fmla="*/ 0 h 4614493"/>
              <a:gd name="connsiteX8" fmla="*/ 4147820 w 10515600"/>
              <a:gd name="connsiteY8" fmla="*/ 0 h 4614493"/>
              <a:gd name="connsiteX9" fmla="*/ 4837176 w 10515600"/>
              <a:gd name="connsiteY9" fmla="*/ 0 h 4614493"/>
              <a:gd name="connsiteX10" fmla="*/ 5211064 w 10515600"/>
              <a:gd name="connsiteY10" fmla="*/ 0 h 4614493"/>
              <a:gd name="connsiteX11" fmla="*/ 6005576 w 10515600"/>
              <a:gd name="connsiteY11" fmla="*/ 0 h 4614493"/>
              <a:gd name="connsiteX12" fmla="*/ 6274308 w 10515600"/>
              <a:gd name="connsiteY12" fmla="*/ 0 h 4614493"/>
              <a:gd name="connsiteX13" fmla="*/ 7068820 w 10515600"/>
              <a:gd name="connsiteY13" fmla="*/ 0 h 4614493"/>
              <a:gd name="connsiteX14" fmla="*/ 7863332 w 10515600"/>
              <a:gd name="connsiteY14" fmla="*/ 0 h 4614493"/>
              <a:gd name="connsiteX15" fmla="*/ 8657844 w 10515600"/>
              <a:gd name="connsiteY15" fmla="*/ 0 h 4614493"/>
              <a:gd name="connsiteX16" fmla="*/ 9136888 w 10515600"/>
              <a:gd name="connsiteY16" fmla="*/ 0 h 4614493"/>
              <a:gd name="connsiteX17" fmla="*/ 9405620 w 10515600"/>
              <a:gd name="connsiteY17" fmla="*/ 0 h 4614493"/>
              <a:gd name="connsiteX18" fmla="*/ 9779508 w 10515600"/>
              <a:gd name="connsiteY18" fmla="*/ 0 h 4614493"/>
              <a:gd name="connsiteX19" fmla="*/ 10515600 w 10515600"/>
              <a:gd name="connsiteY19" fmla="*/ 0 h 4614493"/>
              <a:gd name="connsiteX20" fmla="*/ 10515600 w 10515600"/>
              <a:gd name="connsiteY20" fmla="*/ 438377 h 4614493"/>
              <a:gd name="connsiteX21" fmla="*/ 10515600 w 10515600"/>
              <a:gd name="connsiteY21" fmla="*/ 1107478 h 4614493"/>
              <a:gd name="connsiteX22" fmla="*/ 10515600 w 10515600"/>
              <a:gd name="connsiteY22" fmla="*/ 1592000 h 4614493"/>
              <a:gd name="connsiteX23" fmla="*/ 10515600 w 10515600"/>
              <a:gd name="connsiteY23" fmla="*/ 2076522 h 4614493"/>
              <a:gd name="connsiteX24" fmla="*/ 10515600 w 10515600"/>
              <a:gd name="connsiteY24" fmla="*/ 2699478 h 4614493"/>
              <a:gd name="connsiteX25" fmla="*/ 10515600 w 10515600"/>
              <a:gd name="connsiteY25" fmla="*/ 3368580 h 4614493"/>
              <a:gd name="connsiteX26" fmla="*/ 10515600 w 10515600"/>
              <a:gd name="connsiteY26" fmla="*/ 3945392 h 4614493"/>
              <a:gd name="connsiteX27" fmla="*/ 10515600 w 10515600"/>
              <a:gd name="connsiteY27" fmla="*/ 4614493 h 4614493"/>
              <a:gd name="connsiteX28" fmla="*/ 9826244 w 10515600"/>
              <a:gd name="connsiteY28" fmla="*/ 4614493 h 4614493"/>
              <a:gd name="connsiteX29" fmla="*/ 9031732 w 10515600"/>
              <a:gd name="connsiteY29" fmla="*/ 4614493 h 4614493"/>
              <a:gd name="connsiteX30" fmla="*/ 8342376 w 10515600"/>
              <a:gd name="connsiteY30" fmla="*/ 4614493 h 4614493"/>
              <a:gd name="connsiteX31" fmla="*/ 7547864 w 10515600"/>
              <a:gd name="connsiteY31" fmla="*/ 4614493 h 4614493"/>
              <a:gd name="connsiteX32" fmla="*/ 6963664 w 10515600"/>
              <a:gd name="connsiteY32" fmla="*/ 4614493 h 4614493"/>
              <a:gd name="connsiteX33" fmla="*/ 6484620 w 10515600"/>
              <a:gd name="connsiteY33" fmla="*/ 4614493 h 4614493"/>
              <a:gd name="connsiteX34" fmla="*/ 6215888 w 10515600"/>
              <a:gd name="connsiteY34" fmla="*/ 4614493 h 4614493"/>
              <a:gd name="connsiteX35" fmla="*/ 5947156 w 10515600"/>
              <a:gd name="connsiteY35" fmla="*/ 4614493 h 4614493"/>
              <a:gd name="connsiteX36" fmla="*/ 5257800 w 10515600"/>
              <a:gd name="connsiteY36" fmla="*/ 4614493 h 4614493"/>
              <a:gd name="connsiteX37" fmla="*/ 4568444 w 10515600"/>
              <a:gd name="connsiteY37" fmla="*/ 4614493 h 4614493"/>
              <a:gd name="connsiteX38" fmla="*/ 3984244 w 10515600"/>
              <a:gd name="connsiteY38" fmla="*/ 4614493 h 4614493"/>
              <a:gd name="connsiteX39" fmla="*/ 3189732 w 10515600"/>
              <a:gd name="connsiteY39" fmla="*/ 4614493 h 4614493"/>
              <a:gd name="connsiteX40" fmla="*/ 2395220 w 10515600"/>
              <a:gd name="connsiteY40" fmla="*/ 4614493 h 4614493"/>
              <a:gd name="connsiteX41" fmla="*/ 1811020 w 10515600"/>
              <a:gd name="connsiteY41" fmla="*/ 4614493 h 4614493"/>
              <a:gd name="connsiteX42" fmla="*/ 1121664 w 10515600"/>
              <a:gd name="connsiteY42" fmla="*/ 4614493 h 4614493"/>
              <a:gd name="connsiteX43" fmla="*/ 852932 w 10515600"/>
              <a:gd name="connsiteY43" fmla="*/ 4614493 h 4614493"/>
              <a:gd name="connsiteX44" fmla="*/ 0 w 10515600"/>
              <a:gd name="connsiteY44" fmla="*/ 4614493 h 4614493"/>
              <a:gd name="connsiteX45" fmla="*/ 0 w 10515600"/>
              <a:gd name="connsiteY45" fmla="*/ 4037681 h 4614493"/>
              <a:gd name="connsiteX46" fmla="*/ 0 w 10515600"/>
              <a:gd name="connsiteY46" fmla="*/ 3460870 h 4614493"/>
              <a:gd name="connsiteX47" fmla="*/ 0 w 10515600"/>
              <a:gd name="connsiteY47" fmla="*/ 2884058 h 4614493"/>
              <a:gd name="connsiteX48" fmla="*/ 0 w 10515600"/>
              <a:gd name="connsiteY48" fmla="*/ 2399536 h 4614493"/>
              <a:gd name="connsiteX49" fmla="*/ 0 w 10515600"/>
              <a:gd name="connsiteY49" fmla="*/ 1776580 h 4614493"/>
              <a:gd name="connsiteX50" fmla="*/ 0 w 10515600"/>
              <a:gd name="connsiteY50" fmla="*/ 1107478 h 4614493"/>
              <a:gd name="connsiteX51" fmla="*/ 0 w 10515600"/>
              <a:gd name="connsiteY51" fmla="*/ 576812 h 4614493"/>
              <a:gd name="connsiteX52" fmla="*/ 0 w 10515600"/>
              <a:gd name="connsiteY52" fmla="*/ 0 h 461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515600" h="4614493" fill="none" extrusionOk="0">
                <a:moveTo>
                  <a:pt x="0" y="0"/>
                </a:moveTo>
                <a:cubicBezTo>
                  <a:pt x="136337" y="-68568"/>
                  <a:pt x="294721" y="58996"/>
                  <a:pt x="584200" y="0"/>
                </a:cubicBezTo>
                <a:cubicBezTo>
                  <a:pt x="873679" y="-58996"/>
                  <a:pt x="830770" y="26047"/>
                  <a:pt x="958088" y="0"/>
                </a:cubicBezTo>
                <a:cubicBezTo>
                  <a:pt x="1085406" y="-26047"/>
                  <a:pt x="1166299" y="21359"/>
                  <a:pt x="1226820" y="0"/>
                </a:cubicBezTo>
                <a:cubicBezTo>
                  <a:pt x="1287341" y="-21359"/>
                  <a:pt x="1677345" y="30991"/>
                  <a:pt x="1811020" y="0"/>
                </a:cubicBezTo>
                <a:cubicBezTo>
                  <a:pt x="1944695" y="-30991"/>
                  <a:pt x="2168165" y="3191"/>
                  <a:pt x="2500376" y="0"/>
                </a:cubicBezTo>
                <a:cubicBezTo>
                  <a:pt x="2832587" y="-3191"/>
                  <a:pt x="2929362" y="29244"/>
                  <a:pt x="3189732" y="0"/>
                </a:cubicBezTo>
                <a:cubicBezTo>
                  <a:pt x="3450102" y="-29244"/>
                  <a:pt x="3606717" y="56950"/>
                  <a:pt x="3879088" y="0"/>
                </a:cubicBezTo>
                <a:cubicBezTo>
                  <a:pt x="4151459" y="-56950"/>
                  <a:pt x="4014886" y="14622"/>
                  <a:pt x="4147820" y="0"/>
                </a:cubicBezTo>
                <a:cubicBezTo>
                  <a:pt x="4280754" y="-14622"/>
                  <a:pt x="4662353" y="30049"/>
                  <a:pt x="4837176" y="0"/>
                </a:cubicBezTo>
                <a:cubicBezTo>
                  <a:pt x="5011999" y="-30049"/>
                  <a:pt x="5024701" y="25411"/>
                  <a:pt x="5211064" y="0"/>
                </a:cubicBezTo>
                <a:cubicBezTo>
                  <a:pt x="5397427" y="-25411"/>
                  <a:pt x="5724458" y="37620"/>
                  <a:pt x="6005576" y="0"/>
                </a:cubicBezTo>
                <a:cubicBezTo>
                  <a:pt x="6286694" y="-37620"/>
                  <a:pt x="6158551" y="15248"/>
                  <a:pt x="6274308" y="0"/>
                </a:cubicBezTo>
                <a:cubicBezTo>
                  <a:pt x="6390065" y="-15248"/>
                  <a:pt x="6736712" y="49012"/>
                  <a:pt x="7068820" y="0"/>
                </a:cubicBezTo>
                <a:cubicBezTo>
                  <a:pt x="7400928" y="-49012"/>
                  <a:pt x="7696190" y="57681"/>
                  <a:pt x="7863332" y="0"/>
                </a:cubicBezTo>
                <a:cubicBezTo>
                  <a:pt x="8030474" y="-57681"/>
                  <a:pt x="8372489" y="73561"/>
                  <a:pt x="8657844" y="0"/>
                </a:cubicBezTo>
                <a:cubicBezTo>
                  <a:pt x="8943199" y="-73561"/>
                  <a:pt x="8930431" y="23529"/>
                  <a:pt x="9136888" y="0"/>
                </a:cubicBezTo>
                <a:cubicBezTo>
                  <a:pt x="9343345" y="-23529"/>
                  <a:pt x="9324263" y="11550"/>
                  <a:pt x="9405620" y="0"/>
                </a:cubicBezTo>
                <a:cubicBezTo>
                  <a:pt x="9486977" y="-11550"/>
                  <a:pt x="9666136" y="3286"/>
                  <a:pt x="9779508" y="0"/>
                </a:cubicBezTo>
                <a:cubicBezTo>
                  <a:pt x="9892880" y="-3286"/>
                  <a:pt x="10239298" y="42620"/>
                  <a:pt x="10515600" y="0"/>
                </a:cubicBezTo>
                <a:cubicBezTo>
                  <a:pt x="10517305" y="91470"/>
                  <a:pt x="10465930" y="265742"/>
                  <a:pt x="10515600" y="438377"/>
                </a:cubicBezTo>
                <a:cubicBezTo>
                  <a:pt x="10565270" y="611012"/>
                  <a:pt x="10458551" y="798124"/>
                  <a:pt x="10515600" y="1107478"/>
                </a:cubicBezTo>
                <a:cubicBezTo>
                  <a:pt x="10572649" y="1416832"/>
                  <a:pt x="10468586" y="1412814"/>
                  <a:pt x="10515600" y="1592000"/>
                </a:cubicBezTo>
                <a:cubicBezTo>
                  <a:pt x="10562614" y="1771186"/>
                  <a:pt x="10482091" y="1836238"/>
                  <a:pt x="10515600" y="2076522"/>
                </a:cubicBezTo>
                <a:cubicBezTo>
                  <a:pt x="10549109" y="2316806"/>
                  <a:pt x="10452942" y="2469318"/>
                  <a:pt x="10515600" y="2699478"/>
                </a:cubicBezTo>
                <a:cubicBezTo>
                  <a:pt x="10578258" y="2929638"/>
                  <a:pt x="10466238" y="3229837"/>
                  <a:pt x="10515600" y="3368580"/>
                </a:cubicBezTo>
                <a:cubicBezTo>
                  <a:pt x="10564962" y="3507323"/>
                  <a:pt x="10498126" y="3824882"/>
                  <a:pt x="10515600" y="3945392"/>
                </a:cubicBezTo>
                <a:cubicBezTo>
                  <a:pt x="10533074" y="4065902"/>
                  <a:pt x="10507701" y="4360763"/>
                  <a:pt x="10515600" y="4614493"/>
                </a:cubicBezTo>
                <a:cubicBezTo>
                  <a:pt x="10232833" y="4634956"/>
                  <a:pt x="10048708" y="4576222"/>
                  <a:pt x="9826244" y="4614493"/>
                </a:cubicBezTo>
                <a:cubicBezTo>
                  <a:pt x="9603780" y="4652764"/>
                  <a:pt x="9226501" y="4611055"/>
                  <a:pt x="9031732" y="4614493"/>
                </a:cubicBezTo>
                <a:cubicBezTo>
                  <a:pt x="8836963" y="4617931"/>
                  <a:pt x="8619052" y="4585352"/>
                  <a:pt x="8342376" y="4614493"/>
                </a:cubicBezTo>
                <a:cubicBezTo>
                  <a:pt x="8065700" y="4643634"/>
                  <a:pt x="7805407" y="4547492"/>
                  <a:pt x="7547864" y="4614493"/>
                </a:cubicBezTo>
                <a:cubicBezTo>
                  <a:pt x="7290321" y="4681494"/>
                  <a:pt x="7114206" y="4588113"/>
                  <a:pt x="6963664" y="4614493"/>
                </a:cubicBezTo>
                <a:cubicBezTo>
                  <a:pt x="6813122" y="4640873"/>
                  <a:pt x="6590208" y="4577788"/>
                  <a:pt x="6484620" y="4614493"/>
                </a:cubicBezTo>
                <a:cubicBezTo>
                  <a:pt x="6379032" y="4651198"/>
                  <a:pt x="6316618" y="4587131"/>
                  <a:pt x="6215888" y="4614493"/>
                </a:cubicBezTo>
                <a:cubicBezTo>
                  <a:pt x="6115158" y="4641855"/>
                  <a:pt x="6045457" y="4600911"/>
                  <a:pt x="5947156" y="4614493"/>
                </a:cubicBezTo>
                <a:cubicBezTo>
                  <a:pt x="5848855" y="4628075"/>
                  <a:pt x="5589088" y="4537406"/>
                  <a:pt x="5257800" y="4614493"/>
                </a:cubicBezTo>
                <a:cubicBezTo>
                  <a:pt x="4926512" y="4691580"/>
                  <a:pt x="4715236" y="4595502"/>
                  <a:pt x="4568444" y="4614493"/>
                </a:cubicBezTo>
                <a:cubicBezTo>
                  <a:pt x="4421652" y="4633484"/>
                  <a:pt x="4230671" y="4547090"/>
                  <a:pt x="3984244" y="4614493"/>
                </a:cubicBezTo>
                <a:cubicBezTo>
                  <a:pt x="3737817" y="4681896"/>
                  <a:pt x="3451864" y="4602327"/>
                  <a:pt x="3189732" y="4614493"/>
                </a:cubicBezTo>
                <a:cubicBezTo>
                  <a:pt x="2927600" y="4626659"/>
                  <a:pt x="2610849" y="4575847"/>
                  <a:pt x="2395220" y="4614493"/>
                </a:cubicBezTo>
                <a:cubicBezTo>
                  <a:pt x="2179591" y="4653139"/>
                  <a:pt x="1956321" y="4613489"/>
                  <a:pt x="1811020" y="4614493"/>
                </a:cubicBezTo>
                <a:cubicBezTo>
                  <a:pt x="1665719" y="4615497"/>
                  <a:pt x="1422681" y="4552226"/>
                  <a:pt x="1121664" y="4614493"/>
                </a:cubicBezTo>
                <a:cubicBezTo>
                  <a:pt x="820647" y="4676760"/>
                  <a:pt x="959287" y="4599929"/>
                  <a:pt x="852932" y="4614493"/>
                </a:cubicBezTo>
                <a:cubicBezTo>
                  <a:pt x="746577" y="4629057"/>
                  <a:pt x="409406" y="4540789"/>
                  <a:pt x="0" y="4614493"/>
                </a:cubicBezTo>
                <a:cubicBezTo>
                  <a:pt x="-37417" y="4427761"/>
                  <a:pt x="17930" y="4180225"/>
                  <a:pt x="0" y="4037681"/>
                </a:cubicBezTo>
                <a:cubicBezTo>
                  <a:pt x="-17930" y="3895137"/>
                  <a:pt x="35112" y="3733472"/>
                  <a:pt x="0" y="3460870"/>
                </a:cubicBezTo>
                <a:cubicBezTo>
                  <a:pt x="-35112" y="3188268"/>
                  <a:pt x="8730" y="3036596"/>
                  <a:pt x="0" y="2884058"/>
                </a:cubicBezTo>
                <a:cubicBezTo>
                  <a:pt x="-8730" y="2731520"/>
                  <a:pt x="1074" y="2541417"/>
                  <a:pt x="0" y="2399536"/>
                </a:cubicBezTo>
                <a:cubicBezTo>
                  <a:pt x="-1074" y="2257655"/>
                  <a:pt x="53149" y="1949159"/>
                  <a:pt x="0" y="1776580"/>
                </a:cubicBezTo>
                <a:cubicBezTo>
                  <a:pt x="-53149" y="1604001"/>
                  <a:pt x="18100" y="1366907"/>
                  <a:pt x="0" y="1107478"/>
                </a:cubicBezTo>
                <a:cubicBezTo>
                  <a:pt x="-18100" y="848049"/>
                  <a:pt x="6144" y="841259"/>
                  <a:pt x="0" y="576812"/>
                </a:cubicBezTo>
                <a:cubicBezTo>
                  <a:pt x="-6144" y="312365"/>
                  <a:pt x="32629" y="190720"/>
                  <a:pt x="0" y="0"/>
                </a:cubicBezTo>
                <a:close/>
              </a:path>
              <a:path w="10515600" h="4614493" stroke="0" extrusionOk="0">
                <a:moveTo>
                  <a:pt x="0" y="0"/>
                </a:moveTo>
                <a:cubicBezTo>
                  <a:pt x="149559" y="-55679"/>
                  <a:pt x="503360" y="49596"/>
                  <a:pt x="689356" y="0"/>
                </a:cubicBezTo>
                <a:cubicBezTo>
                  <a:pt x="875352" y="-49596"/>
                  <a:pt x="977486" y="40567"/>
                  <a:pt x="1063244" y="0"/>
                </a:cubicBezTo>
                <a:cubicBezTo>
                  <a:pt x="1149002" y="-40567"/>
                  <a:pt x="1315166" y="30033"/>
                  <a:pt x="1437132" y="0"/>
                </a:cubicBezTo>
                <a:cubicBezTo>
                  <a:pt x="1559098" y="-30033"/>
                  <a:pt x="1943052" y="45931"/>
                  <a:pt x="2126488" y="0"/>
                </a:cubicBezTo>
                <a:cubicBezTo>
                  <a:pt x="2309924" y="-45931"/>
                  <a:pt x="2517299" y="15414"/>
                  <a:pt x="2815844" y="0"/>
                </a:cubicBezTo>
                <a:cubicBezTo>
                  <a:pt x="3114389" y="-15414"/>
                  <a:pt x="3368501" y="45928"/>
                  <a:pt x="3610356" y="0"/>
                </a:cubicBezTo>
                <a:cubicBezTo>
                  <a:pt x="3852211" y="-45928"/>
                  <a:pt x="3977426" y="10489"/>
                  <a:pt x="4194556" y="0"/>
                </a:cubicBezTo>
                <a:cubicBezTo>
                  <a:pt x="4411686" y="-10489"/>
                  <a:pt x="4807881" y="77417"/>
                  <a:pt x="4989068" y="0"/>
                </a:cubicBezTo>
                <a:cubicBezTo>
                  <a:pt x="5170255" y="-77417"/>
                  <a:pt x="5351490" y="5426"/>
                  <a:pt x="5468112" y="0"/>
                </a:cubicBezTo>
                <a:cubicBezTo>
                  <a:pt x="5584734" y="-5426"/>
                  <a:pt x="5699682" y="10058"/>
                  <a:pt x="5842000" y="0"/>
                </a:cubicBezTo>
                <a:cubicBezTo>
                  <a:pt x="5984318" y="-10058"/>
                  <a:pt x="6020257" y="15464"/>
                  <a:pt x="6110732" y="0"/>
                </a:cubicBezTo>
                <a:cubicBezTo>
                  <a:pt x="6201207" y="-15464"/>
                  <a:pt x="6464140" y="54756"/>
                  <a:pt x="6800088" y="0"/>
                </a:cubicBezTo>
                <a:cubicBezTo>
                  <a:pt x="7136036" y="-54756"/>
                  <a:pt x="7208675" y="4497"/>
                  <a:pt x="7384288" y="0"/>
                </a:cubicBezTo>
                <a:cubicBezTo>
                  <a:pt x="7559901" y="-4497"/>
                  <a:pt x="7759020" y="65527"/>
                  <a:pt x="8073644" y="0"/>
                </a:cubicBezTo>
                <a:cubicBezTo>
                  <a:pt x="8388268" y="-65527"/>
                  <a:pt x="8594772" y="54632"/>
                  <a:pt x="8763000" y="0"/>
                </a:cubicBezTo>
                <a:cubicBezTo>
                  <a:pt x="8931228" y="-54632"/>
                  <a:pt x="8996699" y="9462"/>
                  <a:pt x="9136888" y="0"/>
                </a:cubicBezTo>
                <a:cubicBezTo>
                  <a:pt x="9277077" y="-9462"/>
                  <a:pt x="9647613" y="3710"/>
                  <a:pt x="9826244" y="0"/>
                </a:cubicBezTo>
                <a:cubicBezTo>
                  <a:pt x="10004875" y="-3710"/>
                  <a:pt x="10181375" y="80958"/>
                  <a:pt x="10515600" y="0"/>
                </a:cubicBezTo>
                <a:cubicBezTo>
                  <a:pt x="10545432" y="196960"/>
                  <a:pt x="10445282" y="407902"/>
                  <a:pt x="10515600" y="622957"/>
                </a:cubicBezTo>
                <a:cubicBezTo>
                  <a:pt x="10585918" y="838012"/>
                  <a:pt x="10467949" y="875628"/>
                  <a:pt x="10515600" y="1107478"/>
                </a:cubicBezTo>
                <a:cubicBezTo>
                  <a:pt x="10563251" y="1339328"/>
                  <a:pt x="10514522" y="1521817"/>
                  <a:pt x="10515600" y="1730435"/>
                </a:cubicBezTo>
                <a:cubicBezTo>
                  <a:pt x="10516678" y="1939053"/>
                  <a:pt x="10476839" y="2037620"/>
                  <a:pt x="10515600" y="2214957"/>
                </a:cubicBezTo>
                <a:cubicBezTo>
                  <a:pt x="10554361" y="2392294"/>
                  <a:pt x="10482332" y="2724139"/>
                  <a:pt x="10515600" y="2884058"/>
                </a:cubicBezTo>
                <a:cubicBezTo>
                  <a:pt x="10548868" y="3043977"/>
                  <a:pt x="10458073" y="3146410"/>
                  <a:pt x="10515600" y="3368580"/>
                </a:cubicBezTo>
                <a:cubicBezTo>
                  <a:pt x="10573127" y="3590750"/>
                  <a:pt x="10501765" y="3807152"/>
                  <a:pt x="10515600" y="4037681"/>
                </a:cubicBezTo>
                <a:cubicBezTo>
                  <a:pt x="10529435" y="4268210"/>
                  <a:pt x="10490517" y="4482566"/>
                  <a:pt x="10515600" y="4614493"/>
                </a:cubicBezTo>
                <a:cubicBezTo>
                  <a:pt x="10248234" y="4677909"/>
                  <a:pt x="10024702" y="4542507"/>
                  <a:pt x="9826244" y="4614493"/>
                </a:cubicBezTo>
                <a:cubicBezTo>
                  <a:pt x="9627786" y="4686479"/>
                  <a:pt x="9561654" y="4597612"/>
                  <a:pt x="9452356" y="4614493"/>
                </a:cubicBezTo>
                <a:cubicBezTo>
                  <a:pt x="9343058" y="4631374"/>
                  <a:pt x="8953637" y="4538830"/>
                  <a:pt x="8763000" y="4614493"/>
                </a:cubicBezTo>
                <a:cubicBezTo>
                  <a:pt x="8572363" y="4690156"/>
                  <a:pt x="8128795" y="4588038"/>
                  <a:pt x="7968488" y="4614493"/>
                </a:cubicBezTo>
                <a:cubicBezTo>
                  <a:pt x="7808181" y="4640948"/>
                  <a:pt x="7671310" y="4593627"/>
                  <a:pt x="7594600" y="4614493"/>
                </a:cubicBezTo>
                <a:cubicBezTo>
                  <a:pt x="7517890" y="4635359"/>
                  <a:pt x="7350092" y="4576956"/>
                  <a:pt x="7115556" y="4614493"/>
                </a:cubicBezTo>
                <a:cubicBezTo>
                  <a:pt x="6881020" y="4652030"/>
                  <a:pt x="6535073" y="4534451"/>
                  <a:pt x="6321044" y="4614493"/>
                </a:cubicBezTo>
                <a:cubicBezTo>
                  <a:pt x="6107015" y="4694535"/>
                  <a:pt x="5993339" y="4612783"/>
                  <a:pt x="5736844" y="4614493"/>
                </a:cubicBezTo>
                <a:cubicBezTo>
                  <a:pt x="5480349" y="4616203"/>
                  <a:pt x="5194960" y="4584449"/>
                  <a:pt x="4942332" y="4614493"/>
                </a:cubicBezTo>
                <a:cubicBezTo>
                  <a:pt x="4689704" y="4644537"/>
                  <a:pt x="4412895" y="4568939"/>
                  <a:pt x="4147820" y="4614493"/>
                </a:cubicBezTo>
                <a:cubicBezTo>
                  <a:pt x="3882745" y="4660047"/>
                  <a:pt x="3516358" y="4566801"/>
                  <a:pt x="3353308" y="4614493"/>
                </a:cubicBezTo>
                <a:cubicBezTo>
                  <a:pt x="3190258" y="4662185"/>
                  <a:pt x="3118552" y="4605842"/>
                  <a:pt x="2979420" y="4614493"/>
                </a:cubicBezTo>
                <a:cubicBezTo>
                  <a:pt x="2840288" y="4623144"/>
                  <a:pt x="2770530" y="4607619"/>
                  <a:pt x="2710688" y="4614493"/>
                </a:cubicBezTo>
                <a:cubicBezTo>
                  <a:pt x="2650846" y="4621367"/>
                  <a:pt x="2522567" y="4611218"/>
                  <a:pt x="2336800" y="4614493"/>
                </a:cubicBezTo>
                <a:cubicBezTo>
                  <a:pt x="2151033" y="4617768"/>
                  <a:pt x="1807340" y="4597861"/>
                  <a:pt x="1542288" y="4614493"/>
                </a:cubicBezTo>
                <a:cubicBezTo>
                  <a:pt x="1277236" y="4631125"/>
                  <a:pt x="1100822" y="4567294"/>
                  <a:pt x="852932" y="4614493"/>
                </a:cubicBezTo>
                <a:cubicBezTo>
                  <a:pt x="605042" y="4661692"/>
                  <a:pt x="411857" y="4587990"/>
                  <a:pt x="0" y="4614493"/>
                </a:cubicBezTo>
                <a:cubicBezTo>
                  <a:pt x="-48406" y="4438071"/>
                  <a:pt x="18183" y="4269553"/>
                  <a:pt x="0" y="4129971"/>
                </a:cubicBezTo>
                <a:cubicBezTo>
                  <a:pt x="-18183" y="3990389"/>
                  <a:pt x="42104" y="3774294"/>
                  <a:pt x="0" y="3645449"/>
                </a:cubicBezTo>
                <a:cubicBezTo>
                  <a:pt x="-42104" y="3516604"/>
                  <a:pt x="46072" y="3242217"/>
                  <a:pt x="0" y="3068638"/>
                </a:cubicBezTo>
                <a:cubicBezTo>
                  <a:pt x="-46072" y="2895059"/>
                  <a:pt x="12872" y="2713266"/>
                  <a:pt x="0" y="2584116"/>
                </a:cubicBezTo>
                <a:cubicBezTo>
                  <a:pt x="-12872" y="2454966"/>
                  <a:pt x="32097" y="2166853"/>
                  <a:pt x="0" y="1961160"/>
                </a:cubicBezTo>
                <a:cubicBezTo>
                  <a:pt x="-32097" y="1755467"/>
                  <a:pt x="292" y="1592646"/>
                  <a:pt x="0" y="1292058"/>
                </a:cubicBezTo>
                <a:cubicBezTo>
                  <a:pt x="-292" y="991470"/>
                  <a:pt x="10058" y="869580"/>
                  <a:pt x="0" y="622957"/>
                </a:cubicBezTo>
                <a:cubicBezTo>
                  <a:pt x="-10058" y="376334"/>
                  <a:pt x="13812" y="144511"/>
                  <a:pt x="0" y="0"/>
                </a:cubicBezTo>
                <a:close/>
              </a:path>
            </a:pathLst>
          </a:custGeom>
          <a:solidFill>
            <a:schemeClr val="bg1"/>
          </a:solidFill>
          <a:ln>
            <a:noFill/>
            <a:extLst>
              <a:ext uri="{C807C97D-BFC1-408E-A445-0C87EB9F89A2}">
                <ask:lineSketchStyleProps xmlns:ask="http://schemas.microsoft.com/office/drawing/2018/sketchyshapes" sd="4132796738">
                  <ask:type>
                    <ask:lineSketchScribble/>
                  </ask:type>
                </ask:lineSketchStyleProps>
              </a:ext>
            </a:extLst>
          </a:ln>
          <a:effectLst/>
        </p:spPr>
        <p:txBody>
          <a:bodyPr numCol="1">
            <a:normAutofit/>
          </a:bodyPr>
          <a:lstStyle/>
          <a:p>
            <a:pPr algn="l" rtl="0"/>
            <a:r>
              <a:rPr lang="en-US" sz="2400" dirty="0"/>
              <a:t>To configure </a:t>
            </a:r>
            <a:r>
              <a:rPr lang="en-US" sz="2400" dirty="0" err="1"/>
              <a:t>CPPr</a:t>
            </a:r>
            <a:r>
              <a:rPr lang="en-US" sz="2400" dirty="0"/>
              <a:t>, complete the following tasks:</a:t>
            </a:r>
          </a:p>
          <a:p>
            <a:pPr marL="914400" lvl="1" indent="-457200" algn="l" rtl="0">
              <a:buFont typeface="+mj-lt"/>
              <a:buAutoNum type="arabicPeriod"/>
            </a:pPr>
            <a:r>
              <a:rPr lang="en-US" sz="2000" dirty="0"/>
              <a:t>Create traffic classes that describe valid control plane traffic. </a:t>
            </a:r>
          </a:p>
          <a:p>
            <a:pPr marL="914400" lvl="1" indent="-457200" algn="l" rtl="0">
              <a:buFont typeface="+mj-lt"/>
              <a:buAutoNum type="arabicPeriod"/>
            </a:pPr>
            <a:r>
              <a:rPr lang="en-US" sz="2000" dirty="0"/>
              <a:t>Create a traffic policy that will permit, deny, or rate limit the configured traffic classes.</a:t>
            </a:r>
          </a:p>
          <a:p>
            <a:pPr marL="914400" lvl="1" indent="-457200" algn="l" rtl="0">
              <a:buFont typeface="+mj-lt"/>
              <a:buAutoNum type="arabicPeriod"/>
            </a:pPr>
            <a:r>
              <a:rPr lang="en-US" sz="2000" dirty="0"/>
              <a:t>Apply the configured traffic policy to a required </a:t>
            </a:r>
            <a:r>
              <a:rPr lang="en-US" sz="2000" dirty="0" err="1"/>
              <a:t>CPPr</a:t>
            </a:r>
            <a:r>
              <a:rPr lang="en-US" sz="2000" dirty="0"/>
              <a:t>  </a:t>
            </a:r>
            <a:r>
              <a:rPr lang="en-US" sz="2000" dirty="0" err="1"/>
              <a:t>subinterface</a:t>
            </a:r>
            <a:r>
              <a:rPr lang="en-US" sz="2000" dirty="0"/>
              <a:t>.</a:t>
            </a:r>
            <a:endParaRPr lang="ar-EG" sz="2000" dirty="0"/>
          </a:p>
        </p:txBody>
      </p:sp>
      <p:pic>
        <p:nvPicPr>
          <p:cNvPr id="5" name="Picture 4">
            <a:extLst>
              <a:ext uri="{FF2B5EF4-FFF2-40B4-BE49-F238E27FC236}">
                <a16:creationId xmlns:a16="http://schemas.microsoft.com/office/drawing/2014/main" id="{3AB8B8A4-F8B7-699E-D57B-86CB67B205D6}"/>
              </a:ext>
            </a:extLst>
          </p:cNvPr>
          <p:cNvPicPr>
            <a:picLocks noChangeAspect="1"/>
          </p:cNvPicPr>
          <p:nvPr/>
        </p:nvPicPr>
        <p:blipFill>
          <a:blip r:embed="rId2"/>
          <a:stretch>
            <a:fillRect/>
          </a:stretch>
        </p:blipFill>
        <p:spPr>
          <a:xfrm>
            <a:off x="1519237" y="3522354"/>
            <a:ext cx="9153525" cy="2085975"/>
          </a:xfrm>
          <a:custGeom>
            <a:avLst/>
            <a:gdLst>
              <a:gd name="connsiteX0" fmla="*/ 0 w 9153525"/>
              <a:gd name="connsiteY0" fmla="*/ 0 h 2085975"/>
              <a:gd name="connsiteX1" fmla="*/ 572095 w 9153525"/>
              <a:gd name="connsiteY1" fmla="*/ 0 h 2085975"/>
              <a:gd name="connsiteX2" fmla="*/ 1327261 w 9153525"/>
              <a:gd name="connsiteY2" fmla="*/ 0 h 2085975"/>
              <a:gd name="connsiteX3" fmla="*/ 1990892 w 9153525"/>
              <a:gd name="connsiteY3" fmla="*/ 0 h 2085975"/>
              <a:gd name="connsiteX4" fmla="*/ 2562987 w 9153525"/>
              <a:gd name="connsiteY4" fmla="*/ 0 h 2085975"/>
              <a:gd name="connsiteX5" fmla="*/ 3043547 w 9153525"/>
              <a:gd name="connsiteY5" fmla="*/ 0 h 2085975"/>
              <a:gd name="connsiteX6" fmla="*/ 3615642 w 9153525"/>
              <a:gd name="connsiteY6" fmla="*/ 0 h 2085975"/>
              <a:gd name="connsiteX7" fmla="*/ 4004667 w 9153525"/>
              <a:gd name="connsiteY7" fmla="*/ 0 h 2085975"/>
              <a:gd name="connsiteX8" fmla="*/ 4393692 w 9153525"/>
              <a:gd name="connsiteY8" fmla="*/ 0 h 2085975"/>
              <a:gd name="connsiteX9" fmla="*/ 4874252 w 9153525"/>
              <a:gd name="connsiteY9" fmla="*/ 0 h 2085975"/>
              <a:gd name="connsiteX10" fmla="*/ 5537883 w 9153525"/>
              <a:gd name="connsiteY10" fmla="*/ 0 h 2085975"/>
              <a:gd name="connsiteX11" fmla="*/ 6201513 w 9153525"/>
              <a:gd name="connsiteY11" fmla="*/ 0 h 2085975"/>
              <a:gd name="connsiteX12" fmla="*/ 6499003 w 9153525"/>
              <a:gd name="connsiteY12" fmla="*/ 0 h 2085975"/>
              <a:gd name="connsiteX13" fmla="*/ 7254169 w 9153525"/>
              <a:gd name="connsiteY13" fmla="*/ 0 h 2085975"/>
              <a:gd name="connsiteX14" fmla="*/ 8009334 w 9153525"/>
              <a:gd name="connsiteY14" fmla="*/ 0 h 2085975"/>
              <a:gd name="connsiteX15" fmla="*/ 8581430 w 9153525"/>
              <a:gd name="connsiteY15" fmla="*/ 0 h 2085975"/>
              <a:gd name="connsiteX16" fmla="*/ 9153525 w 9153525"/>
              <a:gd name="connsiteY16" fmla="*/ 0 h 2085975"/>
              <a:gd name="connsiteX17" fmla="*/ 9153525 w 9153525"/>
              <a:gd name="connsiteY17" fmla="*/ 458915 h 2085975"/>
              <a:gd name="connsiteX18" fmla="*/ 9153525 w 9153525"/>
              <a:gd name="connsiteY18" fmla="*/ 1001268 h 2085975"/>
              <a:gd name="connsiteX19" fmla="*/ 9153525 w 9153525"/>
              <a:gd name="connsiteY19" fmla="*/ 1501902 h 2085975"/>
              <a:gd name="connsiteX20" fmla="*/ 9153525 w 9153525"/>
              <a:gd name="connsiteY20" fmla="*/ 2085975 h 2085975"/>
              <a:gd name="connsiteX21" fmla="*/ 8856035 w 9153525"/>
              <a:gd name="connsiteY21" fmla="*/ 2085975 h 2085975"/>
              <a:gd name="connsiteX22" fmla="*/ 8558546 w 9153525"/>
              <a:gd name="connsiteY22" fmla="*/ 2085975 h 2085975"/>
              <a:gd name="connsiteX23" fmla="*/ 8077986 w 9153525"/>
              <a:gd name="connsiteY23" fmla="*/ 2085975 h 2085975"/>
              <a:gd name="connsiteX24" fmla="*/ 7780496 w 9153525"/>
              <a:gd name="connsiteY24" fmla="*/ 2085975 h 2085975"/>
              <a:gd name="connsiteX25" fmla="*/ 7299936 w 9153525"/>
              <a:gd name="connsiteY25" fmla="*/ 2085975 h 2085975"/>
              <a:gd name="connsiteX26" fmla="*/ 6910911 w 9153525"/>
              <a:gd name="connsiteY26" fmla="*/ 2085975 h 2085975"/>
              <a:gd name="connsiteX27" fmla="*/ 6247281 w 9153525"/>
              <a:gd name="connsiteY27" fmla="*/ 2085975 h 2085975"/>
              <a:gd name="connsiteX28" fmla="*/ 5858256 w 9153525"/>
              <a:gd name="connsiteY28" fmla="*/ 2085975 h 2085975"/>
              <a:gd name="connsiteX29" fmla="*/ 5377696 w 9153525"/>
              <a:gd name="connsiteY29" fmla="*/ 2085975 h 2085975"/>
              <a:gd name="connsiteX30" fmla="*/ 4805601 w 9153525"/>
              <a:gd name="connsiteY30" fmla="*/ 2085975 h 2085975"/>
              <a:gd name="connsiteX31" fmla="*/ 4141970 w 9153525"/>
              <a:gd name="connsiteY31" fmla="*/ 2085975 h 2085975"/>
              <a:gd name="connsiteX32" fmla="*/ 3752945 w 9153525"/>
              <a:gd name="connsiteY32" fmla="*/ 2085975 h 2085975"/>
              <a:gd name="connsiteX33" fmla="*/ 3089315 w 9153525"/>
              <a:gd name="connsiteY33" fmla="*/ 2085975 h 2085975"/>
              <a:gd name="connsiteX34" fmla="*/ 2700290 w 9153525"/>
              <a:gd name="connsiteY34" fmla="*/ 2085975 h 2085975"/>
              <a:gd name="connsiteX35" fmla="*/ 2311265 w 9153525"/>
              <a:gd name="connsiteY35" fmla="*/ 2085975 h 2085975"/>
              <a:gd name="connsiteX36" fmla="*/ 2013776 w 9153525"/>
              <a:gd name="connsiteY36" fmla="*/ 2085975 h 2085975"/>
              <a:gd name="connsiteX37" fmla="*/ 1258610 w 9153525"/>
              <a:gd name="connsiteY37" fmla="*/ 2085975 h 2085975"/>
              <a:gd name="connsiteX38" fmla="*/ 594979 w 9153525"/>
              <a:gd name="connsiteY38" fmla="*/ 2085975 h 2085975"/>
              <a:gd name="connsiteX39" fmla="*/ 0 w 9153525"/>
              <a:gd name="connsiteY39" fmla="*/ 2085975 h 2085975"/>
              <a:gd name="connsiteX40" fmla="*/ 0 w 9153525"/>
              <a:gd name="connsiteY40" fmla="*/ 1627061 h 2085975"/>
              <a:gd name="connsiteX41" fmla="*/ 0 w 9153525"/>
              <a:gd name="connsiteY41" fmla="*/ 1126427 h 2085975"/>
              <a:gd name="connsiteX42" fmla="*/ 0 w 9153525"/>
              <a:gd name="connsiteY42" fmla="*/ 604933 h 2085975"/>
              <a:gd name="connsiteX43" fmla="*/ 0 w 9153525"/>
              <a:gd name="connsiteY43" fmla="*/ 0 h 208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153525" h="2085975" fill="none" extrusionOk="0">
                <a:moveTo>
                  <a:pt x="0" y="0"/>
                </a:moveTo>
                <a:cubicBezTo>
                  <a:pt x="204258" y="-62688"/>
                  <a:pt x="302261" y="6923"/>
                  <a:pt x="572095" y="0"/>
                </a:cubicBezTo>
                <a:cubicBezTo>
                  <a:pt x="841929" y="-6923"/>
                  <a:pt x="1091031" y="80069"/>
                  <a:pt x="1327261" y="0"/>
                </a:cubicBezTo>
                <a:cubicBezTo>
                  <a:pt x="1563491" y="-80069"/>
                  <a:pt x="1823386" y="61857"/>
                  <a:pt x="1990892" y="0"/>
                </a:cubicBezTo>
                <a:cubicBezTo>
                  <a:pt x="2158398" y="-61857"/>
                  <a:pt x="2329550" y="48584"/>
                  <a:pt x="2562987" y="0"/>
                </a:cubicBezTo>
                <a:cubicBezTo>
                  <a:pt x="2796425" y="-48584"/>
                  <a:pt x="2943469" y="49007"/>
                  <a:pt x="3043547" y="0"/>
                </a:cubicBezTo>
                <a:cubicBezTo>
                  <a:pt x="3143625" y="-49007"/>
                  <a:pt x="3356316" y="21118"/>
                  <a:pt x="3615642" y="0"/>
                </a:cubicBezTo>
                <a:cubicBezTo>
                  <a:pt x="3874968" y="-21118"/>
                  <a:pt x="3914446" y="44494"/>
                  <a:pt x="4004667" y="0"/>
                </a:cubicBezTo>
                <a:cubicBezTo>
                  <a:pt x="4094889" y="-44494"/>
                  <a:pt x="4251771" y="5742"/>
                  <a:pt x="4393692" y="0"/>
                </a:cubicBezTo>
                <a:cubicBezTo>
                  <a:pt x="4535614" y="-5742"/>
                  <a:pt x="4773149" y="46599"/>
                  <a:pt x="4874252" y="0"/>
                </a:cubicBezTo>
                <a:cubicBezTo>
                  <a:pt x="4975355" y="-46599"/>
                  <a:pt x="5267075" y="77202"/>
                  <a:pt x="5537883" y="0"/>
                </a:cubicBezTo>
                <a:cubicBezTo>
                  <a:pt x="5808691" y="-77202"/>
                  <a:pt x="5876549" y="7240"/>
                  <a:pt x="6201513" y="0"/>
                </a:cubicBezTo>
                <a:cubicBezTo>
                  <a:pt x="6526477" y="-7240"/>
                  <a:pt x="6397284" y="23719"/>
                  <a:pt x="6499003" y="0"/>
                </a:cubicBezTo>
                <a:cubicBezTo>
                  <a:pt x="6600722" y="-23719"/>
                  <a:pt x="7090841" y="75520"/>
                  <a:pt x="7254169" y="0"/>
                </a:cubicBezTo>
                <a:cubicBezTo>
                  <a:pt x="7417497" y="-75520"/>
                  <a:pt x="7632625" y="17946"/>
                  <a:pt x="8009334" y="0"/>
                </a:cubicBezTo>
                <a:cubicBezTo>
                  <a:pt x="8386044" y="-17946"/>
                  <a:pt x="8412894" y="1843"/>
                  <a:pt x="8581430" y="0"/>
                </a:cubicBezTo>
                <a:cubicBezTo>
                  <a:pt x="8749966" y="-1843"/>
                  <a:pt x="9033065" y="4945"/>
                  <a:pt x="9153525" y="0"/>
                </a:cubicBezTo>
                <a:cubicBezTo>
                  <a:pt x="9163193" y="109153"/>
                  <a:pt x="9124369" y="330543"/>
                  <a:pt x="9153525" y="458915"/>
                </a:cubicBezTo>
                <a:cubicBezTo>
                  <a:pt x="9182681" y="587287"/>
                  <a:pt x="9125037" y="761754"/>
                  <a:pt x="9153525" y="1001268"/>
                </a:cubicBezTo>
                <a:cubicBezTo>
                  <a:pt x="9182013" y="1240782"/>
                  <a:pt x="9113984" y="1290868"/>
                  <a:pt x="9153525" y="1501902"/>
                </a:cubicBezTo>
                <a:cubicBezTo>
                  <a:pt x="9193066" y="1712936"/>
                  <a:pt x="9143783" y="1906737"/>
                  <a:pt x="9153525" y="2085975"/>
                </a:cubicBezTo>
                <a:cubicBezTo>
                  <a:pt x="9034361" y="2089751"/>
                  <a:pt x="8987588" y="2082436"/>
                  <a:pt x="8856035" y="2085975"/>
                </a:cubicBezTo>
                <a:cubicBezTo>
                  <a:pt x="8724482" y="2089514"/>
                  <a:pt x="8657487" y="2053918"/>
                  <a:pt x="8558546" y="2085975"/>
                </a:cubicBezTo>
                <a:cubicBezTo>
                  <a:pt x="8459605" y="2118032"/>
                  <a:pt x="8220675" y="2084013"/>
                  <a:pt x="8077986" y="2085975"/>
                </a:cubicBezTo>
                <a:cubicBezTo>
                  <a:pt x="7935297" y="2087937"/>
                  <a:pt x="7861407" y="2056343"/>
                  <a:pt x="7780496" y="2085975"/>
                </a:cubicBezTo>
                <a:cubicBezTo>
                  <a:pt x="7699585" y="2115607"/>
                  <a:pt x="7490626" y="2033644"/>
                  <a:pt x="7299936" y="2085975"/>
                </a:cubicBezTo>
                <a:cubicBezTo>
                  <a:pt x="7109246" y="2138306"/>
                  <a:pt x="7042523" y="2060042"/>
                  <a:pt x="6910911" y="2085975"/>
                </a:cubicBezTo>
                <a:cubicBezTo>
                  <a:pt x="6779299" y="2111908"/>
                  <a:pt x="6578822" y="2009431"/>
                  <a:pt x="6247281" y="2085975"/>
                </a:cubicBezTo>
                <a:cubicBezTo>
                  <a:pt x="5915740" y="2162519"/>
                  <a:pt x="6042165" y="2085676"/>
                  <a:pt x="5858256" y="2085975"/>
                </a:cubicBezTo>
                <a:cubicBezTo>
                  <a:pt x="5674347" y="2086274"/>
                  <a:pt x="5489212" y="2084601"/>
                  <a:pt x="5377696" y="2085975"/>
                </a:cubicBezTo>
                <a:cubicBezTo>
                  <a:pt x="5266180" y="2087349"/>
                  <a:pt x="4937845" y="2036331"/>
                  <a:pt x="4805601" y="2085975"/>
                </a:cubicBezTo>
                <a:cubicBezTo>
                  <a:pt x="4673357" y="2135619"/>
                  <a:pt x="4456076" y="2008600"/>
                  <a:pt x="4141970" y="2085975"/>
                </a:cubicBezTo>
                <a:cubicBezTo>
                  <a:pt x="3827864" y="2163350"/>
                  <a:pt x="3909551" y="2077048"/>
                  <a:pt x="3752945" y="2085975"/>
                </a:cubicBezTo>
                <a:cubicBezTo>
                  <a:pt x="3596339" y="2094902"/>
                  <a:pt x="3402110" y="2052812"/>
                  <a:pt x="3089315" y="2085975"/>
                </a:cubicBezTo>
                <a:cubicBezTo>
                  <a:pt x="2776520" y="2119138"/>
                  <a:pt x="2873290" y="2061642"/>
                  <a:pt x="2700290" y="2085975"/>
                </a:cubicBezTo>
                <a:cubicBezTo>
                  <a:pt x="2527290" y="2110308"/>
                  <a:pt x="2419813" y="2049345"/>
                  <a:pt x="2311265" y="2085975"/>
                </a:cubicBezTo>
                <a:cubicBezTo>
                  <a:pt x="2202717" y="2122605"/>
                  <a:pt x="2145621" y="2079941"/>
                  <a:pt x="2013776" y="2085975"/>
                </a:cubicBezTo>
                <a:cubicBezTo>
                  <a:pt x="1881931" y="2092009"/>
                  <a:pt x="1578730" y="2008684"/>
                  <a:pt x="1258610" y="2085975"/>
                </a:cubicBezTo>
                <a:cubicBezTo>
                  <a:pt x="938490" y="2163266"/>
                  <a:pt x="884688" y="2018860"/>
                  <a:pt x="594979" y="2085975"/>
                </a:cubicBezTo>
                <a:cubicBezTo>
                  <a:pt x="305270" y="2153090"/>
                  <a:pt x="262592" y="2070836"/>
                  <a:pt x="0" y="2085975"/>
                </a:cubicBezTo>
                <a:cubicBezTo>
                  <a:pt x="-18144" y="1907246"/>
                  <a:pt x="8525" y="1809750"/>
                  <a:pt x="0" y="1627061"/>
                </a:cubicBezTo>
                <a:cubicBezTo>
                  <a:pt x="-8525" y="1444372"/>
                  <a:pt x="7617" y="1241951"/>
                  <a:pt x="0" y="1126427"/>
                </a:cubicBezTo>
                <a:cubicBezTo>
                  <a:pt x="-7617" y="1010903"/>
                  <a:pt x="61339" y="858505"/>
                  <a:pt x="0" y="604933"/>
                </a:cubicBezTo>
                <a:cubicBezTo>
                  <a:pt x="-61339" y="351361"/>
                  <a:pt x="33109" y="281943"/>
                  <a:pt x="0" y="0"/>
                </a:cubicBezTo>
                <a:close/>
              </a:path>
              <a:path w="9153525" h="2085975" stroke="0" extrusionOk="0">
                <a:moveTo>
                  <a:pt x="0" y="0"/>
                </a:moveTo>
                <a:cubicBezTo>
                  <a:pt x="206155" y="-18861"/>
                  <a:pt x="297400" y="11116"/>
                  <a:pt x="572095" y="0"/>
                </a:cubicBezTo>
                <a:cubicBezTo>
                  <a:pt x="846790" y="-11116"/>
                  <a:pt x="865143" y="13755"/>
                  <a:pt x="961120" y="0"/>
                </a:cubicBezTo>
                <a:cubicBezTo>
                  <a:pt x="1057097" y="-13755"/>
                  <a:pt x="1331324" y="42115"/>
                  <a:pt x="1624751" y="0"/>
                </a:cubicBezTo>
                <a:cubicBezTo>
                  <a:pt x="1918178" y="-42115"/>
                  <a:pt x="2221798" y="61868"/>
                  <a:pt x="2379917" y="0"/>
                </a:cubicBezTo>
                <a:cubicBezTo>
                  <a:pt x="2538036" y="-61868"/>
                  <a:pt x="2714544" y="26660"/>
                  <a:pt x="2952012" y="0"/>
                </a:cubicBezTo>
                <a:cubicBezTo>
                  <a:pt x="3189480" y="-26660"/>
                  <a:pt x="3230873" y="10270"/>
                  <a:pt x="3432572" y="0"/>
                </a:cubicBezTo>
                <a:cubicBezTo>
                  <a:pt x="3634271" y="-10270"/>
                  <a:pt x="3794761" y="7129"/>
                  <a:pt x="4096202" y="0"/>
                </a:cubicBezTo>
                <a:cubicBezTo>
                  <a:pt x="4397643" y="-7129"/>
                  <a:pt x="4366914" y="25423"/>
                  <a:pt x="4485227" y="0"/>
                </a:cubicBezTo>
                <a:cubicBezTo>
                  <a:pt x="4603541" y="-25423"/>
                  <a:pt x="4704724" y="31025"/>
                  <a:pt x="4874252" y="0"/>
                </a:cubicBezTo>
                <a:cubicBezTo>
                  <a:pt x="5043780" y="-31025"/>
                  <a:pt x="5162933" y="36320"/>
                  <a:pt x="5446347" y="0"/>
                </a:cubicBezTo>
                <a:cubicBezTo>
                  <a:pt x="5729761" y="-36320"/>
                  <a:pt x="5827800" y="37414"/>
                  <a:pt x="5926907" y="0"/>
                </a:cubicBezTo>
                <a:cubicBezTo>
                  <a:pt x="6026014" y="-37414"/>
                  <a:pt x="6178735" y="45729"/>
                  <a:pt x="6315932" y="0"/>
                </a:cubicBezTo>
                <a:cubicBezTo>
                  <a:pt x="6453129" y="-45729"/>
                  <a:pt x="6753351" y="23442"/>
                  <a:pt x="7071098" y="0"/>
                </a:cubicBezTo>
                <a:cubicBezTo>
                  <a:pt x="7388845" y="-23442"/>
                  <a:pt x="7400143" y="62098"/>
                  <a:pt x="7643193" y="0"/>
                </a:cubicBezTo>
                <a:cubicBezTo>
                  <a:pt x="7886243" y="-62098"/>
                  <a:pt x="7954531" y="57537"/>
                  <a:pt x="8215289" y="0"/>
                </a:cubicBezTo>
                <a:cubicBezTo>
                  <a:pt x="8476047" y="-57537"/>
                  <a:pt x="8959018" y="12191"/>
                  <a:pt x="9153525" y="0"/>
                </a:cubicBezTo>
                <a:cubicBezTo>
                  <a:pt x="9195646" y="198478"/>
                  <a:pt x="9118152" y="337089"/>
                  <a:pt x="9153525" y="479774"/>
                </a:cubicBezTo>
                <a:cubicBezTo>
                  <a:pt x="9188898" y="622459"/>
                  <a:pt x="9113804" y="819240"/>
                  <a:pt x="9153525" y="1022128"/>
                </a:cubicBezTo>
                <a:cubicBezTo>
                  <a:pt x="9193246" y="1225016"/>
                  <a:pt x="9142623" y="1342767"/>
                  <a:pt x="9153525" y="1585341"/>
                </a:cubicBezTo>
                <a:cubicBezTo>
                  <a:pt x="9164427" y="1827915"/>
                  <a:pt x="9141434" y="1841743"/>
                  <a:pt x="9153525" y="2085975"/>
                </a:cubicBezTo>
                <a:cubicBezTo>
                  <a:pt x="9041448" y="2126708"/>
                  <a:pt x="8852865" y="2059848"/>
                  <a:pt x="8672965" y="2085975"/>
                </a:cubicBezTo>
                <a:cubicBezTo>
                  <a:pt x="8493065" y="2112102"/>
                  <a:pt x="8070320" y="2083472"/>
                  <a:pt x="7917799" y="2085975"/>
                </a:cubicBezTo>
                <a:cubicBezTo>
                  <a:pt x="7765278" y="2088478"/>
                  <a:pt x="7534468" y="2062370"/>
                  <a:pt x="7437239" y="2085975"/>
                </a:cubicBezTo>
                <a:cubicBezTo>
                  <a:pt x="7340010" y="2109580"/>
                  <a:pt x="7212919" y="2049882"/>
                  <a:pt x="7048214" y="2085975"/>
                </a:cubicBezTo>
                <a:cubicBezTo>
                  <a:pt x="6883510" y="2122068"/>
                  <a:pt x="6853343" y="2052124"/>
                  <a:pt x="6659189" y="2085975"/>
                </a:cubicBezTo>
                <a:cubicBezTo>
                  <a:pt x="6465035" y="2119826"/>
                  <a:pt x="6076200" y="2034031"/>
                  <a:pt x="5904024" y="2085975"/>
                </a:cubicBezTo>
                <a:cubicBezTo>
                  <a:pt x="5731848" y="2137919"/>
                  <a:pt x="5395965" y="2043582"/>
                  <a:pt x="5240393" y="2085975"/>
                </a:cubicBezTo>
                <a:cubicBezTo>
                  <a:pt x="5084821" y="2128368"/>
                  <a:pt x="4893772" y="2044404"/>
                  <a:pt x="4759833" y="2085975"/>
                </a:cubicBezTo>
                <a:cubicBezTo>
                  <a:pt x="4625894" y="2127546"/>
                  <a:pt x="4548930" y="2085064"/>
                  <a:pt x="4462343" y="2085975"/>
                </a:cubicBezTo>
                <a:cubicBezTo>
                  <a:pt x="4375756" y="2086886"/>
                  <a:pt x="4094064" y="2039099"/>
                  <a:pt x="3798713" y="2085975"/>
                </a:cubicBezTo>
                <a:cubicBezTo>
                  <a:pt x="3503362" y="2132851"/>
                  <a:pt x="3544406" y="2081648"/>
                  <a:pt x="3409688" y="2085975"/>
                </a:cubicBezTo>
                <a:cubicBezTo>
                  <a:pt x="3274971" y="2090302"/>
                  <a:pt x="3165862" y="2080724"/>
                  <a:pt x="3020663" y="2085975"/>
                </a:cubicBezTo>
                <a:cubicBezTo>
                  <a:pt x="2875464" y="2091226"/>
                  <a:pt x="2482259" y="2037276"/>
                  <a:pt x="2265497" y="2085975"/>
                </a:cubicBezTo>
                <a:cubicBezTo>
                  <a:pt x="2048735" y="2134674"/>
                  <a:pt x="1966354" y="2031107"/>
                  <a:pt x="1784937" y="2085975"/>
                </a:cubicBezTo>
                <a:cubicBezTo>
                  <a:pt x="1603520" y="2140843"/>
                  <a:pt x="1479689" y="2029872"/>
                  <a:pt x="1304377" y="2085975"/>
                </a:cubicBezTo>
                <a:cubicBezTo>
                  <a:pt x="1129065" y="2142078"/>
                  <a:pt x="1040454" y="2052569"/>
                  <a:pt x="823817" y="2085975"/>
                </a:cubicBezTo>
                <a:cubicBezTo>
                  <a:pt x="607180" y="2119381"/>
                  <a:pt x="673750" y="2063865"/>
                  <a:pt x="526328" y="2085975"/>
                </a:cubicBezTo>
                <a:cubicBezTo>
                  <a:pt x="378906" y="2108085"/>
                  <a:pt x="171680" y="2035998"/>
                  <a:pt x="0" y="2085975"/>
                </a:cubicBezTo>
                <a:cubicBezTo>
                  <a:pt x="-11972" y="1907270"/>
                  <a:pt x="11874" y="1754585"/>
                  <a:pt x="0" y="1606201"/>
                </a:cubicBezTo>
                <a:cubicBezTo>
                  <a:pt x="-11874" y="1457817"/>
                  <a:pt x="48986" y="1274862"/>
                  <a:pt x="0" y="1084707"/>
                </a:cubicBezTo>
                <a:cubicBezTo>
                  <a:pt x="-48986" y="894552"/>
                  <a:pt x="54755" y="726016"/>
                  <a:pt x="0" y="604933"/>
                </a:cubicBezTo>
                <a:cubicBezTo>
                  <a:pt x="-54755" y="483850"/>
                  <a:pt x="42433" y="183563"/>
                  <a:pt x="0" y="0"/>
                </a:cubicBezTo>
                <a:close/>
              </a:path>
            </a:pathLst>
          </a:custGeom>
          <a:solidFill>
            <a:schemeClr val="bg1"/>
          </a:solidFill>
          <a:ln>
            <a:solidFill>
              <a:schemeClr val="tx1"/>
            </a:solidFill>
            <a:extLst>
              <a:ext uri="{C807C97D-BFC1-408E-A445-0C87EB9F89A2}">
                <ask:lineSketchStyleProps xmlns:ask="http://schemas.microsoft.com/office/drawing/2018/sketchyshapes" sd="1090781788">
                  <a:prstGeom prst="rect">
                    <a:avLst/>
                  </a:prstGeom>
                  <ask:type>
                    <ask:lineSketchScribble/>
                  </ask:type>
                </ask:lineSketchStyleProps>
              </a:ext>
            </a:extLst>
          </a:ln>
          <a:effectLst/>
        </p:spPr>
      </p:pic>
    </p:spTree>
    <p:extLst>
      <p:ext uri="{BB962C8B-B14F-4D97-AF65-F5344CB8AC3E}">
        <p14:creationId xmlns:p14="http://schemas.microsoft.com/office/powerpoint/2010/main" val="278075477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32AE-2C30-A63E-3CF5-AA5C94DF85F3}"/>
              </a:ext>
            </a:extLst>
          </p:cNvPr>
          <p:cNvSpPr>
            <a:spLocks noGrp="1"/>
          </p:cNvSpPr>
          <p:nvPr>
            <p:ph type="title"/>
          </p:nvPr>
        </p:nvSpPr>
        <p:spPr>
          <a:xfrm>
            <a:off x="838200" y="365126"/>
            <a:ext cx="10515600" cy="993158"/>
          </a:xfrm>
          <a:custGeom>
            <a:avLst/>
            <a:gdLst>
              <a:gd name="connsiteX0" fmla="*/ 0 w 10515600"/>
              <a:gd name="connsiteY0" fmla="*/ 0 h 993158"/>
              <a:gd name="connsiteX1" fmla="*/ 689356 w 10515600"/>
              <a:gd name="connsiteY1" fmla="*/ 0 h 993158"/>
              <a:gd name="connsiteX2" fmla="*/ 1483868 w 10515600"/>
              <a:gd name="connsiteY2" fmla="*/ 0 h 993158"/>
              <a:gd name="connsiteX3" fmla="*/ 1857756 w 10515600"/>
              <a:gd name="connsiteY3" fmla="*/ 0 h 993158"/>
              <a:gd name="connsiteX4" fmla="*/ 2126488 w 10515600"/>
              <a:gd name="connsiteY4" fmla="*/ 0 h 993158"/>
              <a:gd name="connsiteX5" fmla="*/ 2710688 w 10515600"/>
              <a:gd name="connsiteY5" fmla="*/ 0 h 993158"/>
              <a:gd name="connsiteX6" fmla="*/ 3505200 w 10515600"/>
              <a:gd name="connsiteY6" fmla="*/ 0 h 993158"/>
              <a:gd name="connsiteX7" fmla="*/ 4194556 w 10515600"/>
              <a:gd name="connsiteY7" fmla="*/ 0 h 993158"/>
              <a:gd name="connsiteX8" fmla="*/ 4673600 w 10515600"/>
              <a:gd name="connsiteY8" fmla="*/ 0 h 993158"/>
              <a:gd name="connsiteX9" fmla="*/ 5047488 w 10515600"/>
              <a:gd name="connsiteY9" fmla="*/ 0 h 993158"/>
              <a:gd name="connsiteX10" fmla="*/ 5316220 w 10515600"/>
              <a:gd name="connsiteY10" fmla="*/ 0 h 993158"/>
              <a:gd name="connsiteX11" fmla="*/ 5795264 w 10515600"/>
              <a:gd name="connsiteY11" fmla="*/ 0 h 993158"/>
              <a:gd name="connsiteX12" fmla="*/ 6379464 w 10515600"/>
              <a:gd name="connsiteY12" fmla="*/ 0 h 993158"/>
              <a:gd name="connsiteX13" fmla="*/ 7068820 w 10515600"/>
              <a:gd name="connsiteY13" fmla="*/ 0 h 993158"/>
              <a:gd name="connsiteX14" fmla="*/ 7337552 w 10515600"/>
              <a:gd name="connsiteY14" fmla="*/ 0 h 993158"/>
              <a:gd name="connsiteX15" fmla="*/ 7816596 w 10515600"/>
              <a:gd name="connsiteY15" fmla="*/ 0 h 993158"/>
              <a:gd name="connsiteX16" fmla="*/ 8400796 w 10515600"/>
              <a:gd name="connsiteY16" fmla="*/ 0 h 993158"/>
              <a:gd name="connsiteX17" fmla="*/ 9090152 w 10515600"/>
              <a:gd name="connsiteY17" fmla="*/ 0 h 993158"/>
              <a:gd name="connsiteX18" fmla="*/ 9674352 w 10515600"/>
              <a:gd name="connsiteY18" fmla="*/ 0 h 993158"/>
              <a:gd name="connsiteX19" fmla="*/ 10515600 w 10515600"/>
              <a:gd name="connsiteY19" fmla="*/ 0 h 993158"/>
              <a:gd name="connsiteX20" fmla="*/ 10515600 w 10515600"/>
              <a:gd name="connsiteY20" fmla="*/ 496579 h 993158"/>
              <a:gd name="connsiteX21" fmla="*/ 10515600 w 10515600"/>
              <a:gd name="connsiteY21" fmla="*/ 993158 h 993158"/>
              <a:gd name="connsiteX22" fmla="*/ 9826244 w 10515600"/>
              <a:gd name="connsiteY22" fmla="*/ 993158 h 993158"/>
              <a:gd name="connsiteX23" fmla="*/ 9136888 w 10515600"/>
              <a:gd name="connsiteY23" fmla="*/ 993158 h 993158"/>
              <a:gd name="connsiteX24" fmla="*/ 8447532 w 10515600"/>
              <a:gd name="connsiteY24" fmla="*/ 993158 h 993158"/>
              <a:gd name="connsiteX25" fmla="*/ 7968488 w 10515600"/>
              <a:gd name="connsiteY25" fmla="*/ 993158 h 993158"/>
              <a:gd name="connsiteX26" fmla="*/ 7489444 w 10515600"/>
              <a:gd name="connsiteY26" fmla="*/ 993158 h 993158"/>
              <a:gd name="connsiteX27" fmla="*/ 6905244 w 10515600"/>
              <a:gd name="connsiteY27" fmla="*/ 993158 h 993158"/>
              <a:gd name="connsiteX28" fmla="*/ 6636512 w 10515600"/>
              <a:gd name="connsiteY28" fmla="*/ 993158 h 993158"/>
              <a:gd name="connsiteX29" fmla="*/ 5842000 w 10515600"/>
              <a:gd name="connsiteY29" fmla="*/ 993158 h 993158"/>
              <a:gd name="connsiteX30" fmla="*/ 5468112 w 10515600"/>
              <a:gd name="connsiteY30" fmla="*/ 993158 h 993158"/>
              <a:gd name="connsiteX31" fmla="*/ 4989068 w 10515600"/>
              <a:gd name="connsiteY31" fmla="*/ 993158 h 993158"/>
              <a:gd name="connsiteX32" fmla="*/ 4720336 w 10515600"/>
              <a:gd name="connsiteY32" fmla="*/ 993158 h 993158"/>
              <a:gd name="connsiteX33" fmla="*/ 4030980 w 10515600"/>
              <a:gd name="connsiteY33" fmla="*/ 993158 h 993158"/>
              <a:gd name="connsiteX34" fmla="*/ 3341624 w 10515600"/>
              <a:gd name="connsiteY34" fmla="*/ 993158 h 993158"/>
              <a:gd name="connsiteX35" fmla="*/ 3072892 w 10515600"/>
              <a:gd name="connsiteY35" fmla="*/ 993158 h 993158"/>
              <a:gd name="connsiteX36" fmla="*/ 2593848 w 10515600"/>
              <a:gd name="connsiteY36" fmla="*/ 993158 h 993158"/>
              <a:gd name="connsiteX37" fmla="*/ 1799336 w 10515600"/>
              <a:gd name="connsiteY37" fmla="*/ 993158 h 993158"/>
              <a:gd name="connsiteX38" fmla="*/ 1215136 w 10515600"/>
              <a:gd name="connsiteY38" fmla="*/ 993158 h 993158"/>
              <a:gd name="connsiteX39" fmla="*/ 946404 w 10515600"/>
              <a:gd name="connsiteY39" fmla="*/ 993158 h 993158"/>
              <a:gd name="connsiteX40" fmla="*/ 0 w 10515600"/>
              <a:gd name="connsiteY40" fmla="*/ 993158 h 993158"/>
              <a:gd name="connsiteX41" fmla="*/ 0 w 10515600"/>
              <a:gd name="connsiteY41" fmla="*/ 476716 h 993158"/>
              <a:gd name="connsiteX42" fmla="*/ 0 w 10515600"/>
              <a:gd name="connsiteY42" fmla="*/ 0 h 99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15600" h="993158" fill="none" extrusionOk="0">
                <a:moveTo>
                  <a:pt x="0" y="0"/>
                </a:moveTo>
                <a:cubicBezTo>
                  <a:pt x="192979" y="-32490"/>
                  <a:pt x="497906" y="41258"/>
                  <a:pt x="689356" y="0"/>
                </a:cubicBezTo>
                <a:cubicBezTo>
                  <a:pt x="880806" y="-41258"/>
                  <a:pt x="1306774" y="64182"/>
                  <a:pt x="1483868" y="0"/>
                </a:cubicBezTo>
                <a:cubicBezTo>
                  <a:pt x="1660962" y="-64182"/>
                  <a:pt x="1673062" y="34455"/>
                  <a:pt x="1857756" y="0"/>
                </a:cubicBezTo>
                <a:cubicBezTo>
                  <a:pt x="2042450" y="-34455"/>
                  <a:pt x="2069450" y="21963"/>
                  <a:pt x="2126488" y="0"/>
                </a:cubicBezTo>
                <a:cubicBezTo>
                  <a:pt x="2183526" y="-21963"/>
                  <a:pt x="2425951" y="16497"/>
                  <a:pt x="2710688" y="0"/>
                </a:cubicBezTo>
                <a:cubicBezTo>
                  <a:pt x="2995425" y="-16497"/>
                  <a:pt x="3338707" y="35024"/>
                  <a:pt x="3505200" y="0"/>
                </a:cubicBezTo>
                <a:cubicBezTo>
                  <a:pt x="3671693" y="-35024"/>
                  <a:pt x="3884706" y="69336"/>
                  <a:pt x="4194556" y="0"/>
                </a:cubicBezTo>
                <a:cubicBezTo>
                  <a:pt x="4504406" y="-69336"/>
                  <a:pt x="4453320" y="14619"/>
                  <a:pt x="4673600" y="0"/>
                </a:cubicBezTo>
                <a:cubicBezTo>
                  <a:pt x="4893880" y="-14619"/>
                  <a:pt x="4897385" y="28948"/>
                  <a:pt x="5047488" y="0"/>
                </a:cubicBezTo>
                <a:cubicBezTo>
                  <a:pt x="5197591" y="-28948"/>
                  <a:pt x="5203056" y="31193"/>
                  <a:pt x="5316220" y="0"/>
                </a:cubicBezTo>
                <a:cubicBezTo>
                  <a:pt x="5429384" y="-31193"/>
                  <a:pt x="5621091" y="12035"/>
                  <a:pt x="5795264" y="0"/>
                </a:cubicBezTo>
                <a:cubicBezTo>
                  <a:pt x="5969437" y="-12035"/>
                  <a:pt x="6113165" y="45752"/>
                  <a:pt x="6379464" y="0"/>
                </a:cubicBezTo>
                <a:cubicBezTo>
                  <a:pt x="6645763" y="-45752"/>
                  <a:pt x="6847419" y="21915"/>
                  <a:pt x="7068820" y="0"/>
                </a:cubicBezTo>
                <a:cubicBezTo>
                  <a:pt x="7290221" y="-21915"/>
                  <a:pt x="7246206" y="1573"/>
                  <a:pt x="7337552" y="0"/>
                </a:cubicBezTo>
                <a:cubicBezTo>
                  <a:pt x="7428898" y="-1573"/>
                  <a:pt x="7657778" y="7868"/>
                  <a:pt x="7816596" y="0"/>
                </a:cubicBezTo>
                <a:cubicBezTo>
                  <a:pt x="7975414" y="-7868"/>
                  <a:pt x="8171758" y="36449"/>
                  <a:pt x="8400796" y="0"/>
                </a:cubicBezTo>
                <a:cubicBezTo>
                  <a:pt x="8629834" y="-36449"/>
                  <a:pt x="8770899" y="72741"/>
                  <a:pt x="9090152" y="0"/>
                </a:cubicBezTo>
                <a:cubicBezTo>
                  <a:pt x="9409405" y="-72741"/>
                  <a:pt x="9492754" y="56796"/>
                  <a:pt x="9674352" y="0"/>
                </a:cubicBezTo>
                <a:cubicBezTo>
                  <a:pt x="9855950" y="-56796"/>
                  <a:pt x="10269184" y="80022"/>
                  <a:pt x="10515600" y="0"/>
                </a:cubicBezTo>
                <a:cubicBezTo>
                  <a:pt x="10533310" y="148525"/>
                  <a:pt x="10485245" y="359239"/>
                  <a:pt x="10515600" y="496579"/>
                </a:cubicBezTo>
                <a:cubicBezTo>
                  <a:pt x="10545955" y="633919"/>
                  <a:pt x="10469914" y="834597"/>
                  <a:pt x="10515600" y="993158"/>
                </a:cubicBezTo>
                <a:cubicBezTo>
                  <a:pt x="10225884" y="997416"/>
                  <a:pt x="10169743" y="944526"/>
                  <a:pt x="9826244" y="993158"/>
                </a:cubicBezTo>
                <a:cubicBezTo>
                  <a:pt x="9482745" y="1041790"/>
                  <a:pt x="9375140" y="985343"/>
                  <a:pt x="9136888" y="993158"/>
                </a:cubicBezTo>
                <a:cubicBezTo>
                  <a:pt x="8898636" y="1000973"/>
                  <a:pt x="8645587" y="986671"/>
                  <a:pt x="8447532" y="993158"/>
                </a:cubicBezTo>
                <a:cubicBezTo>
                  <a:pt x="8249477" y="999645"/>
                  <a:pt x="8132866" y="945414"/>
                  <a:pt x="7968488" y="993158"/>
                </a:cubicBezTo>
                <a:cubicBezTo>
                  <a:pt x="7804110" y="1040902"/>
                  <a:pt x="7692022" y="941116"/>
                  <a:pt x="7489444" y="993158"/>
                </a:cubicBezTo>
                <a:cubicBezTo>
                  <a:pt x="7286866" y="1045200"/>
                  <a:pt x="7126769" y="959005"/>
                  <a:pt x="6905244" y="993158"/>
                </a:cubicBezTo>
                <a:cubicBezTo>
                  <a:pt x="6683719" y="1027311"/>
                  <a:pt x="6766286" y="980097"/>
                  <a:pt x="6636512" y="993158"/>
                </a:cubicBezTo>
                <a:cubicBezTo>
                  <a:pt x="6506738" y="1006219"/>
                  <a:pt x="6179830" y="992249"/>
                  <a:pt x="5842000" y="993158"/>
                </a:cubicBezTo>
                <a:cubicBezTo>
                  <a:pt x="5504170" y="994067"/>
                  <a:pt x="5614814" y="961717"/>
                  <a:pt x="5468112" y="993158"/>
                </a:cubicBezTo>
                <a:cubicBezTo>
                  <a:pt x="5321410" y="1024599"/>
                  <a:pt x="5126829" y="973266"/>
                  <a:pt x="4989068" y="993158"/>
                </a:cubicBezTo>
                <a:cubicBezTo>
                  <a:pt x="4851307" y="1013050"/>
                  <a:pt x="4776109" y="972928"/>
                  <a:pt x="4720336" y="993158"/>
                </a:cubicBezTo>
                <a:cubicBezTo>
                  <a:pt x="4664563" y="1013388"/>
                  <a:pt x="4266134" y="981581"/>
                  <a:pt x="4030980" y="993158"/>
                </a:cubicBezTo>
                <a:cubicBezTo>
                  <a:pt x="3795826" y="1004735"/>
                  <a:pt x="3632480" y="955321"/>
                  <a:pt x="3341624" y="993158"/>
                </a:cubicBezTo>
                <a:cubicBezTo>
                  <a:pt x="3050768" y="1030995"/>
                  <a:pt x="3154412" y="991339"/>
                  <a:pt x="3072892" y="993158"/>
                </a:cubicBezTo>
                <a:cubicBezTo>
                  <a:pt x="2991372" y="994977"/>
                  <a:pt x="2699499" y="935765"/>
                  <a:pt x="2593848" y="993158"/>
                </a:cubicBezTo>
                <a:cubicBezTo>
                  <a:pt x="2488197" y="1050551"/>
                  <a:pt x="2179364" y="952208"/>
                  <a:pt x="1799336" y="993158"/>
                </a:cubicBezTo>
                <a:cubicBezTo>
                  <a:pt x="1419308" y="1034108"/>
                  <a:pt x="1371487" y="989109"/>
                  <a:pt x="1215136" y="993158"/>
                </a:cubicBezTo>
                <a:cubicBezTo>
                  <a:pt x="1058785" y="997207"/>
                  <a:pt x="1057057" y="984305"/>
                  <a:pt x="946404" y="993158"/>
                </a:cubicBezTo>
                <a:cubicBezTo>
                  <a:pt x="835751" y="1002011"/>
                  <a:pt x="410807" y="926079"/>
                  <a:pt x="0" y="993158"/>
                </a:cubicBezTo>
                <a:cubicBezTo>
                  <a:pt x="-58722" y="740474"/>
                  <a:pt x="53231" y="591496"/>
                  <a:pt x="0" y="476716"/>
                </a:cubicBezTo>
                <a:cubicBezTo>
                  <a:pt x="-53231" y="361936"/>
                  <a:pt x="17400" y="124411"/>
                  <a:pt x="0" y="0"/>
                </a:cubicBezTo>
                <a:close/>
              </a:path>
              <a:path w="10515600" h="993158" stroke="0" extrusionOk="0">
                <a:moveTo>
                  <a:pt x="0" y="0"/>
                </a:moveTo>
                <a:cubicBezTo>
                  <a:pt x="159606" y="-1066"/>
                  <a:pt x="373648" y="29025"/>
                  <a:pt x="479044" y="0"/>
                </a:cubicBezTo>
                <a:cubicBezTo>
                  <a:pt x="584440" y="-29025"/>
                  <a:pt x="773684" y="20484"/>
                  <a:pt x="958088" y="0"/>
                </a:cubicBezTo>
                <a:cubicBezTo>
                  <a:pt x="1142492" y="-20484"/>
                  <a:pt x="1444731" y="54920"/>
                  <a:pt x="1647444" y="0"/>
                </a:cubicBezTo>
                <a:cubicBezTo>
                  <a:pt x="1850157" y="-54920"/>
                  <a:pt x="2046967" y="39852"/>
                  <a:pt x="2336800" y="0"/>
                </a:cubicBezTo>
                <a:cubicBezTo>
                  <a:pt x="2626633" y="-39852"/>
                  <a:pt x="2631763" y="25263"/>
                  <a:pt x="2815844" y="0"/>
                </a:cubicBezTo>
                <a:cubicBezTo>
                  <a:pt x="2999925" y="-25263"/>
                  <a:pt x="3022434" y="11983"/>
                  <a:pt x="3084576" y="0"/>
                </a:cubicBezTo>
                <a:cubicBezTo>
                  <a:pt x="3146718" y="-11983"/>
                  <a:pt x="3316718" y="14170"/>
                  <a:pt x="3458464" y="0"/>
                </a:cubicBezTo>
                <a:cubicBezTo>
                  <a:pt x="3600210" y="-14170"/>
                  <a:pt x="3828647" y="55303"/>
                  <a:pt x="3937508" y="0"/>
                </a:cubicBezTo>
                <a:cubicBezTo>
                  <a:pt x="4046369" y="-55303"/>
                  <a:pt x="4310689" y="10563"/>
                  <a:pt x="4521708" y="0"/>
                </a:cubicBezTo>
                <a:cubicBezTo>
                  <a:pt x="4732727" y="-10563"/>
                  <a:pt x="4700236" y="22477"/>
                  <a:pt x="4790440" y="0"/>
                </a:cubicBezTo>
                <a:cubicBezTo>
                  <a:pt x="4880644" y="-22477"/>
                  <a:pt x="5186031" y="45071"/>
                  <a:pt x="5374640" y="0"/>
                </a:cubicBezTo>
                <a:cubicBezTo>
                  <a:pt x="5563249" y="-45071"/>
                  <a:pt x="5986274" y="19810"/>
                  <a:pt x="6169152" y="0"/>
                </a:cubicBezTo>
                <a:cubicBezTo>
                  <a:pt x="6352030" y="-19810"/>
                  <a:pt x="6576264" y="14543"/>
                  <a:pt x="6753352" y="0"/>
                </a:cubicBezTo>
                <a:cubicBezTo>
                  <a:pt x="6930440" y="-14543"/>
                  <a:pt x="7105957" y="63691"/>
                  <a:pt x="7337552" y="0"/>
                </a:cubicBezTo>
                <a:cubicBezTo>
                  <a:pt x="7569147" y="-63691"/>
                  <a:pt x="7543175" y="715"/>
                  <a:pt x="7606284" y="0"/>
                </a:cubicBezTo>
                <a:cubicBezTo>
                  <a:pt x="7669393" y="-715"/>
                  <a:pt x="7794862" y="39179"/>
                  <a:pt x="7980172" y="0"/>
                </a:cubicBezTo>
                <a:cubicBezTo>
                  <a:pt x="8165482" y="-39179"/>
                  <a:pt x="8186631" y="27827"/>
                  <a:pt x="8248904" y="0"/>
                </a:cubicBezTo>
                <a:cubicBezTo>
                  <a:pt x="8311177" y="-27827"/>
                  <a:pt x="8411110" y="23016"/>
                  <a:pt x="8517636" y="0"/>
                </a:cubicBezTo>
                <a:cubicBezTo>
                  <a:pt x="8624162" y="-23016"/>
                  <a:pt x="8792981" y="34370"/>
                  <a:pt x="8996680" y="0"/>
                </a:cubicBezTo>
                <a:cubicBezTo>
                  <a:pt x="9200379" y="-34370"/>
                  <a:pt x="9382292" y="20380"/>
                  <a:pt x="9580880" y="0"/>
                </a:cubicBezTo>
                <a:cubicBezTo>
                  <a:pt x="9779468" y="-20380"/>
                  <a:pt x="9809861" y="36167"/>
                  <a:pt x="9954768" y="0"/>
                </a:cubicBezTo>
                <a:cubicBezTo>
                  <a:pt x="10099675" y="-36167"/>
                  <a:pt x="10300872" y="64475"/>
                  <a:pt x="10515600" y="0"/>
                </a:cubicBezTo>
                <a:cubicBezTo>
                  <a:pt x="10535159" y="202443"/>
                  <a:pt x="10494241" y="279368"/>
                  <a:pt x="10515600" y="506511"/>
                </a:cubicBezTo>
                <a:cubicBezTo>
                  <a:pt x="10536959" y="733654"/>
                  <a:pt x="10483951" y="804996"/>
                  <a:pt x="10515600" y="993158"/>
                </a:cubicBezTo>
                <a:cubicBezTo>
                  <a:pt x="10281733" y="1050569"/>
                  <a:pt x="10262603" y="976711"/>
                  <a:pt x="10036556" y="993158"/>
                </a:cubicBezTo>
                <a:cubicBezTo>
                  <a:pt x="9810509" y="1009605"/>
                  <a:pt x="9457932" y="972314"/>
                  <a:pt x="9242044" y="993158"/>
                </a:cubicBezTo>
                <a:cubicBezTo>
                  <a:pt x="9026156" y="1014002"/>
                  <a:pt x="8894864" y="977175"/>
                  <a:pt x="8763000" y="993158"/>
                </a:cubicBezTo>
                <a:cubicBezTo>
                  <a:pt x="8631136" y="1009141"/>
                  <a:pt x="8569284" y="950501"/>
                  <a:pt x="8389112" y="993158"/>
                </a:cubicBezTo>
                <a:cubicBezTo>
                  <a:pt x="8208940" y="1035815"/>
                  <a:pt x="7802261" y="957456"/>
                  <a:pt x="7594600" y="993158"/>
                </a:cubicBezTo>
                <a:cubicBezTo>
                  <a:pt x="7386939" y="1028860"/>
                  <a:pt x="7311597" y="968242"/>
                  <a:pt x="7220712" y="993158"/>
                </a:cubicBezTo>
                <a:cubicBezTo>
                  <a:pt x="7129827" y="1018074"/>
                  <a:pt x="6758630" y="989909"/>
                  <a:pt x="6636512" y="993158"/>
                </a:cubicBezTo>
                <a:cubicBezTo>
                  <a:pt x="6514394" y="996407"/>
                  <a:pt x="6374970" y="982831"/>
                  <a:pt x="6262624" y="993158"/>
                </a:cubicBezTo>
                <a:cubicBezTo>
                  <a:pt x="6150278" y="1003485"/>
                  <a:pt x="5951930" y="967640"/>
                  <a:pt x="5678424" y="993158"/>
                </a:cubicBezTo>
                <a:cubicBezTo>
                  <a:pt x="5404918" y="1018676"/>
                  <a:pt x="5234089" y="926757"/>
                  <a:pt x="5094224" y="993158"/>
                </a:cubicBezTo>
                <a:cubicBezTo>
                  <a:pt x="4954359" y="1059559"/>
                  <a:pt x="4563450" y="920733"/>
                  <a:pt x="4299712" y="993158"/>
                </a:cubicBezTo>
                <a:cubicBezTo>
                  <a:pt x="4035974" y="1065583"/>
                  <a:pt x="4146672" y="990199"/>
                  <a:pt x="4030980" y="993158"/>
                </a:cubicBezTo>
                <a:cubicBezTo>
                  <a:pt x="3915288" y="996117"/>
                  <a:pt x="3643695" y="963649"/>
                  <a:pt x="3341624" y="993158"/>
                </a:cubicBezTo>
                <a:cubicBezTo>
                  <a:pt x="3039553" y="1022667"/>
                  <a:pt x="3092691" y="983488"/>
                  <a:pt x="2967736" y="993158"/>
                </a:cubicBezTo>
                <a:cubicBezTo>
                  <a:pt x="2842781" y="1002828"/>
                  <a:pt x="2710678" y="960745"/>
                  <a:pt x="2593848" y="993158"/>
                </a:cubicBezTo>
                <a:cubicBezTo>
                  <a:pt x="2477018" y="1025571"/>
                  <a:pt x="2180610" y="983906"/>
                  <a:pt x="2009648" y="993158"/>
                </a:cubicBezTo>
                <a:cubicBezTo>
                  <a:pt x="1838686" y="1002410"/>
                  <a:pt x="1699412" y="979789"/>
                  <a:pt x="1530604" y="993158"/>
                </a:cubicBezTo>
                <a:cubicBezTo>
                  <a:pt x="1361796" y="1006527"/>
                  <a:pt x="1112073" y="925369"/>
                  <a:pt x="841248" y="993158"/>
                </a:cubicBezTo>
                <a:cubicBezTo>
                  <a:pt x="570423" y="1060947"/>
                  <a:pt x="300337" y="923564"/>
                  <a:pt x="0" y="993158"/>
                </a:cubicBezTo>
                <a:cubicBezTo>
                  <a:pt x="-13196" y="857342"/>
                  <a:pt x="49211" y="624510"/>
                  <a:pt x="0" y="526374"/>
                </a:cubicBezTo>
                <a:cubicBezTo>
                  <a:pt x="-49211" y="428238"/>
                  <a:pt x="55823" y="232864"/>
                  <a:pt x="0" y="0"/>
                </a:cubicBezTo>
                <a:close/>
              </a:path>
            </a:pathLst>
          </a:custGeom>
          <a:ln>
            <a:solidFill>
              <a:schemeClr val="bg1"/>
            </a:solidFill>
            <a:extLst>
              <a:ext uri="{C807C97D-BFC1-408E-A445-0C87EB9F89A2}">
                <ask:lineSketchStyleProps xmlns:ask="http://schemas.microsoft.com/office/drawing/2018/sketchyshapes" sd="2338371817">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a:lstStyle/>
          <a:p>
            <a:r>
              <a:rPr lang="en-US" dirty="0"/>
              <a:t>Configuration of </a:t>
            </a:r>
            <a:r>
              <a:rPr lang="en-US" dirty="0" err="1"/>
              <a:t>Copp</a:t>
            </a:r>
            <a:r>
              <a:rPr lang="en-US" dirty="0"/>
              <a:t> and </a:t>
            </a:r>
            <a:r>
              <a:rPr lang="en-US" dirty="0" err="1"/>
              <a:t>CPPr</a:t>
            </a:r>
            <a:endParaRPr lang="ar-EG" dirty="0"/>
          </a:p>
        </p:txBody>
      </p:sp>
      <p:graphicFrame>
        <p:nvGraphicFramePr>
          <p:cNvPr id="4" name="Content Placeholder 3">
            <a:extLst>
              <a:ext uri="{FF2B5EF4-FFF2-40B4-BE49-F238E27FC236}">
                <a16:creationId xmlns:a16="http://schemas.microsoft.com/office/drawing/2014/main" id="{A023BBAC-FEEA-6885-8E00-E2BA9B109D78}"/>
              </a:ext>
            </a:extLst>
          </p:cNvPr>
          <p:cNvGraphicFramePr>
            <a:graphicFrameLocks noGrp="1"/>
          </p:cNvGraphicFramePr>
          <p:nvPr>
            <p:ph idx="1"/>
          </p:nvPr>
        </p:nvGraphicFramePr>
        <p:xfrm>
          <a:off x="833021" y="1509204"/>
          <a:ext cx="10515600" cy="4614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941431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3E6C1-BD1B-C4A9-0539-1D5BEC831607}"/>
              </a:ext>
            </a:extLst>
          </p:cNvPr>
          <p:cNvSpPr>
            <a:spLocks noGrp="1"/>
          </p:cNvSpPr>
          <p:nvPr>
            <p:ph type="ctrTitle"/>
          </p:nvPr>
        </p:nvSpPr>
        <p:spPr>
          <a:xfrm>
            <a:off x="1217390" y="1994983"/>
            <a:ext cx="9753820" cy="2038302"/>
          </a:xfrm>
        </p:spPr>
        <p:txBody>
          <a:bodyPr anchor="b">
            <a:normAutofit/>
          </a:bodyPr>
          <a:lstStyle/>
          <a:p>
            <a:r>
              <a:rPr lang="en-US" sz="9600" b="1" dirty="0"/>
              <a:t>ACL</a:t>
            </a:r>
            <a:endParaRPr lang="en-US" sz="8100" b="1" dirty="0"/>
          </a:p>
        </p:txBody>
      </p:sp>
    </p:spTree>
    <p:extLst>
      <p:ext uri="{BB962C8B-B14F-4D97-AF65-F5344CB8AC3E}">
        <p14:creationId xmlns:p14="http://schemas.microsoft.com/office/powerpoint/2010/main" val="346658924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FCEA74-9255-3A2A-C63A-1DBF7182F5DB}"/>
              </a:ext>
            </a:extLst>
          </p:cNvPr>
          <p:cNvSpPr txBox="1"/>
          <p:nvPr/>
        </p:nvSpPr>
        <p:spPr>
          <a:xfrm>
            <a:off x="263857" y="637521"/>
            <a:ext cx="10946937" cy="4745979"/>
          </a:xfrm>
          <a:prstGeom prst="rect">
            <a:avLst/>
          </a:prstGeom>
          <a:noFill/>
        </p:spPr>
        <p:txBody>
          <a:bodyPr wrap="square" rtlCol="0">
            <a:spAutoFit/>
          </a:bodyPr>
          <a:lstStyle/>
          <a:p>
            <a:pPr marL="285750" indent="-285750">
              <a:lnSpc>
                <a:spcPct val="150000"/>
              </a:lnSpc>
              <a:buFont typeface="Arial" pitchFamily="34" charset="0"/>
              <a:buChar char="•"/>
            </a:pPr>
            <a:r>
              <a:rPr lang="en-US" sz="2400" dirty="0"/>
              <a:t>Access control lists are used for controlling permissions to a computer system or computer network. They are used to filter traffic in and out of a specific device. Those devices can be network devices</a:t>
            </a:r>
            <a:r>
              <a:rPr lang="en-US" sz="2400" dirty="0">
                <a:solidFill>
                  <a:srgbClr val="000000"/>
                </a:solidFill>
                <a:latin typeface="Times New Roman" pitchFamily="18" charset="0"/>
                <a:cs typeface="Times New Roman" pitchFamily="18" charset="0"/>
              </a:rPr>
              <a:t>.</a:t>
            </a:r>
          </a:p>
          <a:p>
            <a:pPr marL="342900" indent="-342900" fontAlgn="base">
              <a:buFont typeface="Arial" pitchFamily="34" charset="0"/>
              <a:buChar char="•"/>
            </a:pPr>
            <a:r>
              <a:rPr lang="en-US" sz="2400" dirty="0"/>
              <a:t>Only one ACL per interface, per direction is allowed.</a:t>
            </a:r>
          </a:p>
          <a:p>
            <a:pPr marL="342900" indent="-342900" fontAlgn="base">
              <a:buFont typeface="Arial" pitchFamily="34" charset="0"/>
              <a:buChar char="•"/>
            </a:pPr>
            <a:r>
              <a:rPr lang="en-US" sz="2400" dirty="0"/>
              <a:t>ACLs are processed top-down; the most specific statements must go at the top of the list. Once a packet meets the ACL criteria, the ACL processing stops and the packet is either permitted or denied.</a:t>
            </a:r>
          </a:p>
          <a:p>
            <a:pPr marL="342900" indent="-342900" fontAlgn="base">
              <a:buFont typeface="Arial" pitchFamily="34" charset="0"/>
              <a:buChar char="•"/>
            </a:pPr>
            <a:r>
              <a:rPr lang="en-US" sz="2400" dirty="0"/>
              <a:t>ACLs are created globally and then applied to interfaces.</a:t>
            </a:r>
          </a:p>
          <a:p>
            <a:pPr marL="342900" indent="-342900" fontAlgn="base">
              <a:buFont typeface="Arial" pitchFamily="34" charset="0"/>
              <a:buChar char="•"/>
            </a:pPr>
            <a:r>
              <a:rPr lang="en-US" sz="2400" dirty="0"/>
              <a:t>An ACL in network configuration can filter traffic going through the router, or traffic to and from the router.</a:t>
            </a:r>
          </a:p>
          <a:p>
            <a:pPr>
              <a:lnSpc>
                <a:spcPct val="150000"/>
              </a:lnSpc>
            </a:pPr>
            <a:endParaRPr lang="en-US" sz="20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35627782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5AF45D-DAB5-FCC2-5F2D-9FDB25E5C0AF}"/>
              </a:ext>
            </a:extLst>
          </p:cNvPr>
          <p:cNvSpPr txBox="1"/>
          <p:nvPr/>
        </p:nvSpPr>
        <p:spPr>
          <a:xfrm>
            <a:off x="391885" y="391886"/>
            <a:ext cx="11435938" cy="4154984"/>
          </a:xfrm>
          <a:prstGeom prst="rect">
            <a:avLst/>
          </a:prstGeom>
          <a:noFill/>
        </p:spPr>
        <p:txBody>
          <a:bodyPr wrap="square" rtlCol="0">
            <a:spAutoFit/>
          </a:bodyPr>
          <a:lstStyle/>
          <a:p>
            <a:pPr marL="342900" indent="-342900">
              <a:buFont typeface="Arial" pitchFamily="34" charset="0"/>
              <a:buChar char="•"/>
            </a:pPr>
            <a:r>
              <a:rPr lang="en-US" sz="2400" dirty="0">
                <a:latin typeface="Times New Roman" pitchFamily="18" charset="0"/>
                <a:cs typeface="Times New Roman" pitchFamily="18" charset="0"/>
              </a:rPr>
              <a:t>Allowed access :</a:t>
            </a: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r>
              <a:rPr lang="en-US" sz="2400" dirty="0">
                <a:latin typeface="Times New Roman" pitchFamily="18" charset="0"/>
                <a:cs typeface="Times New Roman" pitchFamily="18" charset="0"/>
              </a:rPr>
              <a:t>Examples : </a:t>
            </a:r>
          </a:p>
          <a:p>
            <a:r>
              <a:rPr lang="en-US" sz="2400" dirty="0">
                <a:latin typeface="Times New Roman" pitchFamily="18" charset="0"/>
                <a:cs typeface="Times New Roman" pitchFamily="18" charset="0"/>
              </a:rPr>
              <a:t> </a:t>
            </a:r>
          </a:p>
          <a:p>
            <a:pPr marL="342900" indent="-342900">
              <a:buFont typeface="Arial" pitchFamily="34" charset="0"/>
              <a:buChar char="•"/>
            </a:pP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143" t="36644" r="13549" b="15244"/>
          <a:stretch/>
        </p:blipFill>
        <p:spPr bwMode="auto">
          <a:xfrm>
            <a:off x="3691023" y="104883"/>
            <a:ext cx="7139836" cy="300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442949" y="6251516"/>
            <a:ext cx="8884693" cy="369332"/>
          </a:xfrm>
          <a:prstGeom prst="rect">
            <a:avLst/>
          </a:prstGeom>
          <a:noFill/>
        </p:spPr>
        <p:txBody>
          <a:bodyPr wrap="square" rtlCol="0">
            <a:spAutoFit/>
          </a:bodyPr>
          <a:lstStyle/>
          <a:p>
            <a:r>
              <a:rPr lang="en-US" dirty="0"/>
              <a:t>            Ping from IT1 to  ACC                                                        Ping from HR to IT1</a:t>
            </a:r>
          </a:p>
        </p:txBody>
      </p:sp>
      <p:pic>
        <p:nvPicPr>
          <p:cNvPr id="5" name="Picture 4">
            <a:extLst>
              <a:ext uri="{FF2B5EF4-FFF2-40B4-BE49-F238E27FC236}">
                <a16:creationId xmlns:a16="http://schemas.microsoft.com/office/drawing/2014/main" id="{D29CC4BC-D3FD-3CA4-36D6-8282ED819909}"/>
              </a:ext>
            </a:extLst>
          </p:cNvPr>
          <p:cNvPicPr>
            <a:picLocks noChangeAspect="1"/>
          </p:cNvPicPr>
          <p:nvPr/>
        </p:nvPicPr>
        <p:blipFill>
          <a:blip r:embed="rId3"/>
          <a:stretch>
            <a:fillRect/>
          </a:stretch>
        </p:blipFill>
        <p:spPr>
          <a:xfrm>
            <a:off x="7040001" y="3125566"/>
            <a:ext cx="4339927" cy="3030416"/>
          </a:xfrm>
          <a:prstGeom prst="rect">
            <a:avLst/>
          </a:prstGeom>
        </p:spPr>
      </p:pic>
      <p:pic>
        <p:nvPicPr>
          <p:cNvPr id="7" name="Picture 6">
            <a:extLst>
              <a:ext uri="{FF2B5EF4-FFF2-40B4-BE49-F238E27FC236}">
                <a16:creationId xmlns:a16="http://schemas.microsoft.com/office/drawing/2014/main" id="{D44BB792-8754-DA32-91AE-021F02801EBC}"/>
              </a:ext>
            </a:extLst>
          </p:cNvPr>
          <p:cNvPicPr>
            <a:picLocks noChangeAspect="1"/>
          </p:cNvPicPr>
          <p:nvPr/>
        </p:nvPicPr>
        <p:blipFill>
          <a:blip r:embed="rId4"/>
          <a:stretch>
            <a:fillRect/>
          </a:stretch>
        </p:blipFill>
        <p:spPr>
          <a:xfrm>
            <a:off x="2252179" y="3125566"/>
            <a:ext cx="4339927" cy="3030416"/>
          </a:xfrm>
          <a:prstGeom prst="rect">
            <a:avLst/>
          </a:prstGeom>
        </p:spPr>
      </p:pic>
    </p:spTree>
    <p:extLst>
      <p:ext uri="{BB962C8B-B14F-4D97-AF65-F5344CB8AC3E}">
        <p14:creationId xmlns:p14="http://schemas.microsoft.com/office/powerpoint/2010/main" val="191171045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5AF45D-DAB5-FCC2-5F2D-9FDB25E5C0AF}"/>
              </a:ext>
            </a:extLst>
          </p:cNvPr>
          <p:cNvSpPr txBox="1"/>
          <p:nvPr/>
        </p:nvSpPr>
        <p:spPr>
          <a:xfrm>
            <a:off x="391885" y="391886"/>
            <a:ext cx="11435938" cy="2862322"/>
          </a:xfrm>
          <a:prstGeom prst="rect">
            <a:avLst/>
          </a:prstGeom>
          <a:noFill/>
        </p:spPr>
        <p:txBody>
          <a:bodyPr wrap="square" rtlCol="0">
            <a:spAutoFit/>
          </a:bodyPr>
          <a:lstStyle/>
          <a:p>
            <a:pPr algn="ctr"/>
            <a:r>
              <a:rPr lang="en-US" sz="3600" b="1" dirty="0">
                <a:solidFill>
                  <a:srgbClr val="FF0000"/>
                </a:solidFill>
                <a:latin typeface="Times New Roman" pitchFamily="18" charset="0"/>
                <a:cs typeface="Times New Roman" pitchFamily="18" charset="0"/>
              </a:rPr>
              <a:t>Proposed network configuration</a:t>
            </a:r>
            <a:endParaRPr lang="en-US" sz="2400" b="1" dirty="0">
              <a:solidFill>
                <a:srgbClr val="C00000"/>
              </a:solidFill>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373" y="1059880"/>
            <a:ext cx="7795123" cy="495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67859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35325-7E84-D8BA-157B-9ADF8E066914}"/>
              </a:ext>
            </a:extLst>
          </p:cNvPr>
          <p:cNvSpPr>
            <a:spLocks noGrp="1"/>
          </p:cNvSpPr>
          <p:nvPr>
            <p:ph type="title"/>
          </p:nvPr>
        </p:nvSpPr>
        <p:spPr>
          <a:xfrm>
            <a:off x="1041594" y="365748"/>
            <a:ext cx="10515600" cy="1325563"/>
          </a:xfrm>
        </p:spPr>
        <p:txBody>
          <a:bodyPr/>
          <a:lstStyle/>
          <a:p>
            <a:r>
              <a:rPr lang="en-US" dirty="0"/>
              <a:t>introduction</a:t>
            </a:r>
          </a:p>
        </p:txBody>
      </p:sp>
      <p:sp>
        <p:nvSpPr>
          <p:cNvPr id="4" name="Rectangle: Rounded Corners 3">
            <a:extLst>
              <a:ext uri="{FF2B5EF4-FFF2-40B4-BE49-F238E27FC236}">
                <a16:creationId xmlns:a16="http://schemas.microsoft.com/office/drawing/2014/main" id="{05F8EA0F-290E-5E87-F7DA-43BE525DED51}"/>
              </a:ext>
            </a:extLst>
          </p:cNvPr>
          <p:cNvSpPr/>
          <p:nvPr/>
        </p:nvSpPr>
        <p:spPr>
          <a:xfrm>
            <a:off x="838199" y="1393325"/>
            <a:ext cx="10922391" cy="145683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tangle 4" descr="Hierarchy">
            <a:extLst>
              <a:ext uri="{FF2B5EF4-FFF2-40B4-BE49-F238E27FC236}">
                <a16:creationId xmlns:a16="http://schemas.microsoft.com/office/drawing/2014/main" id="{8217558A-D32F-8867-07E2-4D0214EAB6F2}"/>
              </a:ext>
            </a:extLst>
          </p:cNvPr>
          <p:cNvSpPr/>
          <p:nvPr/>
        </p:nvSpPr>
        <p:spPr>
          <a:xfrm>
            <a:off x="1278891" y="1721113"/>
            <a:ext cx="801259" cy="80125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2F86B948-99D6-4CAB-2DA0-EEE6F2C0F94E}"/>
              </a:ext>
            </a:extLst>
          </p:cNvPr>
          <p:cNvSpPr/>
          <p:nvPr/>
        </p:nvSpPr>
        <p:spPr>
          <a:xfrm>
            <a:off x="2520844" y="1393325"/>
            <a:ext cx="9239745" cy="1456836"/>
          </a:xfrm>
          <a:custGeom>
            <a:avLst/>
            <a:gdLst>
              <a:gd name="connsiteX0" fmla="*/ 0 w 9239745"/>
              <a:gd name="connsiteY0" fmla="*/ 0 h 1456836"/>
              <a:gd name="connsiteX1" fmla="*/ 9239745 w 9239745"/>
              <a:gd name="connsiteY1" fmla="*/ 0 h 1456836"/>
              <a:gd name="connsiteX2" fmla="*/ 9239745 w 9239745"/>
              <a:gd name="connsiteY2" fmla="*/ 1456836 h 1456836"/>
              <a:gd name="connsiteX3" fmla="*/ 0 w 9239745"/>
              <a:gd name="connsiteY3" fmla="*/ 1456836 h 1456836"/>
              <a:gd name="connsiteX4" fmla="*/ 0 w 9239745"/>
              <a:gd name="connsiteY4" fmla="*/ 0 h 145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745" h="1456836">
                <a:moveTo>
                  <a:pt x="0" y="0"/>
                </a:moveTo>
                <a:lnTo>
                  <a:pt x="9239745" y="0"/>
                </a:lnTo>
                <a:lnTo>
                  <a:pt x="9239745" y="1456836"/>
                </a:lnTo>
                <a:lnTo>
                  <a:pt x="0" y="14568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182" tIns="154182" rIns="154182" bIns="154182" numCol="1" spcCol="1270" anchor="ctr" anchorCtr="0">
            <a:noAutofit/>
          </a:bodyPr>
          <a:lstStyle/>
          <a:p>
            <a:pPr marL="0" lvl="0" indent="0" algn="l" defTabSz="711200">
              <a:lnSpc>
                <a:spcPct val="100000"/>
              </a:lnSpc>
              <a:spcBef>
                <a:spcPct val="0"/>
              </a:spcBef>
              <a:spcAft>
                <a:spcPct val="35000"/>
              </a:spcAft>
              <a:buNone/>
            </a:pPr>
            <a:r>
              <a:rPr lang="en-US" sz="1600" kern="1200" dirty="0"/>
              <a:t>Our project is planning and implementing a production network from scratch is a complex, time-consuming process in which many divisions of the organization are involved, including not only IT professionals. Everything should be taken into account from the geographical location of the planned construction to the analysis of specific websites that a potential employee can visit during the working day.</a:t>
            </a:r>
          </a:p>
        </p:txBody>
      </p:sp>
      <p:sp>
        <p:nvSpPr>
          <p:cNvPr id="8" name="Rectangle: Rounded Corners 7">
            <a:extLst>
              <a:ext uri="{FF2B5EF4-FFF2-40B4-BE49-F238E27FC236}">
                <a16:creationId xmlns:a16="http://schemas.microsoft.com/office/drawing/2014/main" id="{3018AF81-582D-3889-32E4-35859244996E}"/>
              </a:ext>
            </a:extLst>
          </p:cNvPr>
          <p:cNvSpPr/>
          <p:nvPr/>
        </p:nvSpPr>
        <p:spPr>
          <a:xfrm>
            <a:off x="838199" y="3214370"/>
            <a:ext cx="10922391" cy="145683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Branching Diagram">
            <a:extLst>
              <a:ext uri="{FF2B5EF4-FFF2-40B4-BE49-F238E27FC236}">
                <a16:creationId xmlns:a16="http://schemas.microsoft.com/office/drawing/2014/main" id="{88C9B683-7900-01BB-7E93-DF3A44C9132E}"/>
              </a:ext>
            </a:extLst>
          </p:cNvPr>
          <p:cNvSpPr/>
          <p:nvPr/>
        </p:nvSpPr>
        <p:spPr>
          <a:xfrm>
            <a:off x="1278891" y="3542159"/>
            <a:ext cx="801259" cy="80125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CE7B9A31-906E-5A34-4523-D5439F3E581F}"/>
              </a:ext>
            </a:extLst>
          </p:cNvPr>
          <p:cNvSpPr/>
          <p:nvPr/>
        </p:nvSpPr>
        <p:spPr>
          <a:xfrm>
            <a:off x="2520844" y="3214370"/>
            <a:ext cx="9239745" cy="1456836"/>
          </a:xfrm>
          <a:custGeom>
            <a:avLst/>
            <a:gdLst>
              <a:gd name="connsiteX0" fmla="*/ 0 w 9239745"/>
              <a:gd name="connsiteY0" fmla="*/ 0 h 1456836"/>
              <a:gd name="connsiteX1" fmla="*/ 9239745 w 9239745"/>
              <a:gd name="connsiteY1" fmla="*/ 0 h 1456836"/>
              <a:gd name="connsiteX2" fmla="*/ 9239745 w 9239745"/>
              <a:gd name="connsiteY2" fmla="*/ 1456836 h 1456836"/>
              <a:gd name="connsiteX3" fmla="*/ 0 w 9239745"/>
              <a:gd name="connsiteY3" fmla="*/ 1456836 h 1456836"/>
              <a:gd name="connsiteX4" fmla="*/ 0 w 9239745"/>
              <a:gd name="connsiteY4" fmla="*/ 0 h 145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745" h="1456836">
                <a:moveTo>
                  <a:pt x="0" y="0"/>
                </a:moveTo>
                <a:lnTo>
                  <a:pt x="9239745" y="0"/>
                </a:lnTo>
                <a:lnTo>
                  <a:pt x="9239745" y="1456836"/>
                </a:lnTo>
                <a:lnTo>
                  <a:pt x="0" y="14568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182" tIns="154182" rIns="154182" bIns="154182" numCol="1" spcCol="1270" anchor="ctr" anchorCtr="0">
            <a:noAutofit/>
          </a:bodyPr>
          <a:lstStyle/>
          <a:p>
            <a:pPr marL="0" lvl="0" indent="0" algn="l" defTabSz="711200">
              <a:lnSpc>
                <a:spcPct val="100000"/>
              </a:lnSpc>
              <a:spcBef>
                <a:spcPct val="0"/>
              </a:spcBef>
              <a:spcAft>
                <a:spcPct val="35000"/>
              </a:spcAft>
              <a:buNone/>
            </a:pPr>
            <a:r>
              <a:rPr lang="en-US" sz="1600" kern="1200" dirty="0"/>
              <a:t>To complete this task, we have studied the principles of building networks, possible topologies and the construction of a three-level hierarchical network design model. </a:t>
            </a:r>
          </a:p>
        </p:txBody>
      </p:sp>
      <p:sp>
        <p:nvSpPr>
          <p:cNvPr id="11" name="Rectangle: Rounded Corners 10">
            <a:extLst>
              <a:ext uri="{FF2B5EF4-FFF2-40B4-BE49-F238E27FC236}">
                <a16:creationId xmlns:a16="http://schemas.microsoft.com/office/drawing/2014/main" id="{37780C6C-7B7F-CE85-C439-E03520F3B45E}"/>
              </a:ext>
            </a:extLst>
          </p:cNvPr>
          <p:cNvSpPr/>
          <p:nvPr/>
        </p:nvSpPr>
        <p:spPr>
          <a:xfrm>
            <a:off x="838199" y="5035416"/>
            <a:ext cx="10922391" cy="145683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Diploma Roll">
            <a:extLst>
              <a:ext uri="{FF2B5EF4-FFF2-40B4-BE49-F238E27FC236}">
                <a16:creationId xmlns:a16="http://schemas.microsoft.com/office/drawing/2014/main" id="{58C62791-90C8-C316-48DF-067954F3F820}"/>
              </a:ext>
            </a:extLst>
          </p:cNvPr>
          <p:cNvSpPr/>
          <p:nvPr/>
        </p:nvSpPr>
        <p:spPr>
          <a:xfrm>
            <a:off x="1278891" y="5363204"/>
            <a:ext cx="801259" cy="80125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9F2C536A-4EF7-5CC8-212A-E72501228E07}"/>
              </a:ext>
            </a:extLst>
          </p:cNvPr>
          <p:cNvSpPr/>
          <p:nvPr/>
        </p:nvSpPr>
        <p:spPr>
          <a:xfrm>
            <a:off x="2520844" y="5035416"/>
            <a:ext cx="9239745" cy="1456836"/>
          </a:xfrm>
          <a:custGeom>
            <a:avLst/>
            <a:gdLst>
              <a:gd name="connsiteX0" fmla="*/ 0 w 9239745"/>
              <a:gd name="connsiteY0" fmla="*/ 0 h 1456836"/>
              <a:gd name="connsiteX1" fmla="*/ 9239745 w 9239745"/>
              <a:gd name="connsiteY1" fmla="*/ 0 h 1456836"/>
              <a:gd name="connsiteX2" fmla="*/ 9239745 w 9239745"/>
              <a:gd name="connsiteY2" fmla="*/ 1456836 h 1456836"/>
              <a:gd name="connsiteX3" fmla="*/ 0 w 9239745"/>
              <a:gd name="connsiteY3" fmla="*/ 1456836 h 1456836"/>
              <a:gd name="connsiteX4" fmla="*/ 0 w 9239745"/>
              <a:gd name="connsiteY4" fmla="*/ 0 h 145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745" h="1456836">
                <a:moveTo>
                  <a:pt x="0" y="0"/>
                </a:moveTo>
                <a:lnTo>
                  <a:pt x="9239745" y="0"/>
                </a:lnTo>
                <a:lnTo>
                  <a:pt x="9239745" y="1456836"/>
                </a:lnTo>
                <a:lnTo>
                  <a:pt x="0" y="14568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182" tIns="154182" rIns="154182" bIns="154182" numCol="1" spcCol="1270" anchor="ctr" anchorCtr="0">
            <a:noAutofit/>
          </a:bodyPr>
          <a:lstStyle/>
          <a:p>
            <a:pPr marL="0" lvl="0" indent="0" algn="l" defTabSz="711200">
              <a:lnSpc>
                <a:spcPct val="100000"/>
              </a:lnSpc>
              <a:spcBef>
                <a:spcPct val="0"/>
              </a:spcBef>
              <a:spcAft>
                <a:spcPct val="35000"/>
              </a:spcAft>
              <a:buNone/>
            </a:pPr>
            <a:r>
              <a:rPr lang="en-US" sz="1600" kern="1200" dirty="0"/>
              <a:t>Main required training courses: CCNA</a:t>
            </a:r>
            <a:r>
              <a:rPr lang="en-US" sz="1600" kern="1200"/>
              <a:t>,CCNP-SCORE, and SNCF.</a:t>
            </a:r>
            <a:endParaRPr lang="en-US" sz="1600" kern="1200" dirty="0"/>
          </a:p>
        </p:txBody>
      </p:sp>
    </p:spTree>
    <p:extLst>
      <p:ext uri="{BB962C8B-B14F-4D97-AF65-F5344CB8AC3E}">
        <p14:creationId xmlns:p14="http://schemas.microsoft.com/office/powerpoint/2010/main" val="1527659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3E6C1-BD1B-C4A9-0539-1D5BEC831607}"/>
              </a:ext>
            </a:extLst>
          </p:cNvPr>
          <p:cNvSpPr>
            <a:spLocks noGrp="1"/>
          </p:cNvSpPr>
          <p:nvPr>
            <p:ph type="ctrTitle"/>
          </p:nvPr>
        </p:nvSpPr>
        <p:spPr>
          <a:xfrm>
            <a:off x="1217390" y="1994983"/>
            <a:ext cx="9753820" cy="2038302"/>
          </a:xfrm>
        </p:spPr>
        <p:txBody>
          <a:bodyPr anchor="b">
            <a:normAutofit/>
          </a:bodyPr>
          <a:lstStyle/>
          <a:p>
            <a:r>
              <a:rPr lang="en-US" sz="9600" b="1" dirty="0"/>
              <a:t>DHCP</a:t>
            </a:r>
            <a:endParaRPr lang="en-US" sz="8100" b="1" dirty="0"/>
          </a:p>
        </p:txBody>
      </p:sp>
    </p:spTree>
    <p:extLst>
      <p:ext uri="{BB962C8B-B14F-4D97-AF65-F5344CB8AC3E}">
        <p14:creationId xmlns:p14="http://schemas.microsoft.com/office/powerpoint/2010/main" val="114013611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FCEA74-9255-3A2A-C63A-1DBF7182F5DB}"/>
              </a:ext>
            </a:extLst>
          </p:cNvPr>
          <p:cNvSpPr txBox="1"/>
          <p:nvPr/>
        </p:nvSpPr>
        <p:spPr>
          <a:xfrm>
            <a:off x="263858" y="637521"/>
            <a:ext cx="11928142" cy="5019131"/>
          </a:xfrm>
          <a:prstGeom prst="rect">
            <a:avLst/>
          </a:prstGeom>
          <a:noFill/>
        </p:spPr>
        <p:txBody>
          <a:bodyPr wrap="square" rtlCol="0">
            <a:spAutoFit/>
          </a:bodyPr>
          <a:lstStyle/>
          <a:p>
            <a:pPr marL="285750" indent="-285750">
              <a:lnSpc>
                <a:spcPct val="150000"/>
              </a:lnSpc>
              <a:buFont typeface="Arial" pitchFamily="34" charset="0"/>
              <a:buChar char="•"/>
            </a:pPr>
            <a:r>
              <a:rPr lang="en-US" sz="2000" dirty="0">
                <a:solidFill>
                  <a:srgbClr val="000000"/>
                </a:solidFill>
                <a:latin typeface="Times New Roman" pitchFamily="18" charset="0"/>
                <a:cs typeface="Times New Roman" pitchFamily="18" charset="0"/>
              </a:rPr>
              <a:t>Each device in an IP network requires a valid IP configuration. If the network size is small, an administrator can manually provide an IP configuration to each device. But if the network size is large, assigning and managing the IP configuration on each device can be a challenging task.</a:t>
            </a:r>
          </a:p>
          <a:p>
            <a:pPr marL="285750" indent="-285750">
              <a:lnSpc>
                <a:spcPct val="150000"/>
              </a:lnSpc>
              <a:buFont typeface="Arial" pitchFamily="34" charset="0"/>
              <a:buChar char="•"/>
            </a:pPr>
            <a:r>
              <a:rPr lang="en-US" sz="2000" b="1" dirty="0">
                <a:solidFill>
                  <a:srgbClr val="FF0000"/>
                </a:solidFill>
                <a:latin typeface="Times New Roman" pitchFamily="18" charset="0"/>
                <a:cs typeface="Times New Roman" pitchFamily="18" charset="0"/>
              </a:rPr>
              <a:t>Dynamic Host Configuration Protocol (DHCP)</a:t>
            </a:r>
            <a:r>
              <a:rPr lang="en-US" sz="2000" dirty="0">
                <a:solidFill>
                  <a:srgbClr val="000000"/>
                </a:solidFill>
                <a:latin typeface="Times New Roman" pitchFamily="18" charset="0"/>
                <a:cs typeface="Times New Roman" pitchFamily="18" charset="0"/>
              </a:rPr>
              <a:t> is an application layer (</a:t>
            </a:r>
            <a:r>
              <a:rPr lang="en-US" sz="2000" dirty="0">
                <a:solidFill>
                  <a:srgbClr val="FF0000"/>
                </a:solidFill>
                <a:latin typeface="Times New Roman" pitchFamily="18" charset="0"/>
                <a:cs typeface="Times New Roman" pitchFamily="18" charset="0"/>
              </a:rPr>
              <a:t>first layer</a:t>
            </a:r>
            <a:r>
              <a:rPr lang="en-US" sz="2000" dirty="0">
                <a:solidFill>
                  <a:srgbClr val="000000"/>
                </a:solidFill>
                <a:latin typeface="Times New Roman" pitchFamily="18" charset="0"/>
                <a:cs typeface="Times New Roman" pitchFamily="18" charset="0"/>
              </a:rPr>
              <a:t>) protocol used to distribute various network configuration parameters to devices IP addresses, subnet masks, default gateways, DNS servers, etc.</a:t>
            </a:r>
            <a:endParaRPr lang="en-US" sz="2000" b="1" dirty="0">
              <a:solidFill>
                <a:srgbClr val="C00000"/>
              </a:solidFill>
              <a:latin typeface="Times New Roman" pitchFamily="18" charset="0"/>
              <a:cs typeface="Times New Roman" pitchFamily="18" charset="0"/>
            </a:endParaRPr>
          </a:p>
          <a:p>
            <a:pPr marL="342900" indent="-342900">
              <a:lnSpc>
                <a:spcPct val="150000"/>
              </a:lnSpc>
              <a:buFont typeface="Arial" pitchFamily="34" charset="0"/>
              <a:buChar char="•"/>
            </a:pPr>
            <a:r>
              <a:rPr lang="en-US" sz="2400" dirty="0">
                <a:latin typeface="Times New Roman" pitchFamily="18" charset="0"/>
                <a:cs typeface="Times New Roman" pitchFamily="18" charset="0"/>
              </a:rPr>
              <a:t>DHCP employs a client-server architecture; a DHCP client is configured to request network parameters from a DHCP server on the network. </a:t>
            </a:r>
            <a:r>
              <a:rPr lang="en-US" sz="2400" b="1" u="sng" dirty="0">
                <a:solidFill>
                  <a:srgbClr val="FF0000"/>
                </a:solidFill>
                <a:latin typeface="Times New Roman" pitchFamily="18" charset="0"/>
                <a:cs typeface="Times New Roman" pitchFamily="18" charset="0"/>
              </a:rPr>
              <a:t>(DORA)</a:t>
            </a:r>
          </a:p>
          <a:p>
            <a:pPr marL="342900" indent="-342900">
              <a:lnSpc>
                <a:spcPct val="150000"/>
              </a:lnSpc>
              <a:buFont typeface="Arial" pitchFamily="34" charset="0"/>
              <a:buChar char="•"/>
            </a:pPr>
            <a:r>
              <a:rPr lang="en-US" sz="2400" dirty="0">
                <a:latin typeface="Times New Roman" pitchFamily="18" charset="0"/>
                <a:cs typeface="Times New Roman" pitchFamily="18" charset="0"/>
              </a:rPr>
              <a:t>A DHCP server is configured with a pool of available IP </a:t>
            </a:r>
          </a:p>
          <a:p>
            <a:pPr>
              <a:lnSpc>
                <a:spcPct val="150000"/>
              </a:lnSpc>
            </a:pPr>
            <a:r>
              <a:rPr lang="en-US" sz="2400" dirty="0">
                <a:latin typeface="Times New Roman" pitchFamily="18" charset="0"/>
                <a:cs typeface="Times New Roman" pitchFamily="18" charset="0"/>
              </a:rPr>
              <a:t>addresses and assigns one of them to the DHCP client.</a:t>
            </a:r>
            <a:r>
              <a:rPr lang="en-US" sz="2400" b="1" dirty="0">
                <a:solidFill>
                  <a:srgbClr val="C00000"/>
                </a:solidFill>
              </a:rPr>
              <a:t> </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636" t="31902" r="45141" b="39926"/>
          <a:stretch/>
        </p:blipFill>
        <p:spPr bwMode="auto">
          <a:xfrm>
            <a:off x="8215951" y="3937034"/>
            <a:ext cx="3712191" cy="1719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901395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5AF45D-DAB5-FCC2-5F2D-9FDB25E5C0AF}"/>
              </a:ext>
            </a:extLst>
          </p:cNvPr>
          <p:cNvSpPr txBox="1"/>
          <p:nvPr/>
        </p:nvSpPr>
        <p:spPr>
          <a:xfrm>
            <a:off x="391885" y="391886"/>
            <a:ext cx="11435938" cy="3600986"/>
          </a:xfrm>
          <a:prstGeom prst="rect">
            <a:avLst/>
          </a:prstGeom>
          <a:noFill/>
        </p:spPr>
        <p:txBody>
          <a:bodyPr wrap="square" rtlCol="0">
            <a:spAutoFit/>
          </a:bodyPr>
          <a:lstStyle/>
          <a:p>
            <a:pPr algn="ctr"/>
            <a:r>
              <a:rPr lang="en-US" sz="3600" b="1" dirty="0">
                <a:solidFill>
                  <a:srgbClr val="FF0000"/>
                </a:solidFill>
                <a:latin typeface="Times New Roman" pitchFamily="18" charset="0"/>
                <a:cs typeface="Times New Roman" pitchFamily="18" charset="0"/>
              </a:rPr>
              <a:t>Proposed network configuration</a:t>
            </a:r>
            <a:endParaRPr lang="en-US" sz="2400" b="1" dirty="0">
              <a:solidFill>
                <a:srgbClr val="C00000"/>
              </a:solidFill>
              <a:latin typeface="Times New Roman" pitchFamily="18" charset="0"/>
              <a:cs typeface="Times New Roman" pitchFamily="18" charset="0"/>
            </a:endParaRPr>
          </a:p>
          <a:p>
            <a:pPr marL="342900" indent="-342900">
              <a:buFont typeface="Arial" pitchFamily="34" charset="0"/>
              <a:buChar char="•"/>
            </a:pPr>
            <a:r>
              <a:rPr lang="en-US" sz="2400" dirty="0">
                <a:latin typeface="Times New Roman" pitchFamily="18" charset="0"/>
                <a:cs typeface="Times New Roman" pitchFamily="18" charset="0"/>
              </a:rPr>
              <a:t>Excluded addresses:</a:t>
            </a: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r>
              <a:rPr lang="en-US" sz="2400" dirty="0">
                <a:latin typeface="Times New Roman" pitchFamily="18" charset="0"/>
                <a:cs typeface="Times New Roman" pitchFamily="18" charset="0"/>
              </a:rPr>
              <a:t>Pools:</a:t>
            </a:r>
          </a:p>
          <a:p>
            <a:r>
              <a:rPr lang="en-US" sz="2400" dirty="0">
                <a:latin typeface="Times New Roman" pitchFamily="18" charset="0"/>
                <a:cs typeface="Times New Roman" pitchFamily="18" charset="0"/>
              </a:rPr>
              <a:t> </a:t>
            </a:r>
          </a:p>
          <a:p>
            <a:pPr marL="342900" indent="-342900">
              <a:buFont typeface="Arial" pitchFamily="34" charset="0"/>
              <a:buChar char="•"/>
            </a:pPr>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98" t="36241" r="48249" b="48982"/>
          <a:stretch/>
        </p:blipFill>
        <p:spPr bwMode="auto">
          <a:xfrm>
            <a:off x="3318807" y="1087056"/>
            <a:ext cx="5582093" cy="172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755" t="31343" r="52588" b="39926"/>
          <a:stretch/>
        </p:blipFill>
        <p:spPr bwMode="auto">
          <a:xfrm>
            <a:off x="1951631" y="3105767"/>
            <a:ext cx="4339987" cy="3094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5176" t="43050" r="53846" b="28219"/>
          <a:stretch/>
        </p:blipFill>
        <p:spPr bwMode="auto">
          <a:xfrm>
            <a:off x="6564884" y="3214948"/>
            <a:ext cx="4057728" cy="312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035904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5AF45D-DAB5-FCC2-5F2D-9FDB25E5C0AF}"/>
              </a:ext>
            </a:extLst>
          </p:cNvPr>
          <p:cNvSpPr txBox="1"/>
          <p:nvPr/>
        </p:nvSpPr>
        <p:spPr>
          <a:xfrm>
            <a:off x="391885" y="391886"/>
            <a:ext cx="11435938" cy="2862322"/>
          </a:xfrm>
          <a:prstGeom prst="rect">
            <a:avLst/>
          </a:prstGeom>
          <a:noFill/>
        </p:spPr>
        <p:txBody>
          <a:bodyPr wrap="square" rtlCol="0">
            <a:spAutoFit/>
          </a:bodyPr>
          <a:lstStyle/>
          <a:p>
            <a:pPr algn="ctr"/>
            <a:r>
              <a:rPr lang="en-US" sz="3600" b="1" dirty="0">
                <a:solidFill>
                  <a:srgbClr val="FF0000"/>
                </a:solidFill>
                <a:latin typeface="Times New Roman" pitchFamily="18" charset="0"/>
                <a:cs typeface="Times New Roman" pitchFamily="18" charset="0"/>
              </a:rPr>
              <a:t>Proposed network configuration</a:t>
            </a:r>
            <a:endParaRPr lang="en-US" sz="2400" b="1" dirty="0">
              <a:solidFill>
                <a:srgbClr val="C00000"/>
              </a:solidFill>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pPr marL="342900" indent="-342900">
              <a:buFont typeface="Arial" pitchFamily="34" charset="0"/>
              <a:buChar char="•"/>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p>
          <a:p>
            <a:pPr marL="342900" indent="-342900">
              <a:buFont typeface="Arial" pitchFamily="34" charset="0"/>
              <a:buChar char="•"/>
            </a:pPr>
            <a:endParaRPr lang="en-US" sz="24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421" y="1233629"/>
            <a:ext cx="6860866" cy="4833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679421" y="4518383"/>
            <a:ext cx="3930557" cy="317798"/>
          </a:xfrm>
          <a:prstGeom prst="rect">
            <a:avLst/>
          </a:prstGeom>
          <a:solidFill>
            <a:schemeClr val="accent2">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548936"/>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02A94-098D-D30F-A9E3-37278BFA7D80}"/>
              </a:ext>
            </a:extLst>
          </p:cNvPr>
          <p:cNvSpPr>
            <a:spLocks noGrp="1"/>
          </p:cNvSpPr>
          <p:nvPr>
            <p:ph type="title"/>
          </p:nvPr>
        </p:nvSpPr>
        <p:spPr/>
        <p:txBody>
          <a:bodyPr/>
          <a:lstStyle/>
          <a:p>
            <a:pPr algn="ctr"/>
            <a:r>
              <a:rPr lang="en-US" sz="4400" b="1" dirty="0">
                <a:solidFill>
                  <a:srgbClr val="FF0000"/>
                </a:solidFill>
                <a:latin typeface="Times New Roman" pitchFamily="18" charset="0"/>
                <a:cs typeface="Times New Roman" pitchFamily="18" charset="0"/>
              </a:rPr>
              <a:t>DHCP attacks</a:t>
            </a:r>
            <a:br>
              <a:rPr lang="en-US" sz="3200" b="1" dirty="0">
                <a:solidFill>
                  <a:srgbClr val="FF0000"/>
                </a:solidFill>
                <a:latin typeface="Times New Roman" pitchFamily="18" charset="0"/>
                <a:cs typeface="Times New Roman" pitchFamily="18" charset="0"/>
              </a:rPr>
            </a:br>
            <a:endParaRPr lang="en-US" dirty="0"/>
          </a:p>
        </p:txBody>
      </p:sp>
      <p:sp>
        <p:nvSpPr>
          <p:cNvPr id="3" name="Content Placeholder 2">
            <a:extLst>
              <a:ext uri="{FF2B5EF4-FFF2-40B4-BE49-F238E27FC236}">
                <a16:creationId xmlns:a16="http://schemas.microsoft.com/office/drawing/2014/main" id="{20F89657-CEF0-2CD1-B939-78BA2B965955}"/>
              </a:ext>
            </a:extLst>
          </p:cNvPr>
          <p:cNvSpPr>
            <a:spLocks noGrp="1"/>
          </p:cNvSpPr>
          <p:nvPr>
            <p:ph sz="half" idx="1"/>
          </p:nvPr>
        </p:nvSpPr>
        <p:spPr/>
        <p:txBody>
          <a:bodyPr>
            <a:normAutofit fontScale="62500" lnSpcReduction="20000"/>
          </a:bodyPr>
          <a:lstStyle/>
          <a:p>
            <a:pPr marL="457200" lvl="0" indent="-457200">
              <a:lnSpc>
                <a:spcPct val="150000"/>
              </a:lnSpc>
              <a:buFont typeface="+mj-lt"/>
              <a:buAutoNum type="arabicParenR"/>
              <a:defRPr/>
            </a:pPr>
            <a:r>
              <a:rPr lang="en-US" sz="2800" b="1" dirty="0">
                <a:cs typeface="Times New Roman" pitchFamily="18" charset="0"/>
              </a:rPr>
              <a:t>DHCP starvation attack : </a:t>
            </a:r>
            <a:r>
              <a:rPr lang="en-US" sz="2800" dirty="0">
                <a:cs typeface="Times New Roman" pitchFamily="18" charset="0"/>
              </a:rPr>
              <a:t>is an attack that targets DHCP servers whereby forged DHCP requests are crafted by an attacker with the intent of exhausting all available IP addresses that can be allocated by the DHCP server. Under this attack, legitimate network users can be denied service</a:t>
            </a:r>
          </a:p>
          <a:p>
            <a:pPr marL="457200" indent="-457200">
              <a:lnSpc>
                <a:spcPct val="150000"/>
              </a:lnSpc>
              <a:buFont typeface="+mj-lt"/>
              <a:buAutoNum type="arabicParenR"/>
              <a:defRPr/>
            </a:pPr>
            <a:r>
              <a:rPr lang="en-US" sz="2800" b="1" dirty="0">
                <a:cs typeface="Times New Roman" pitchFamily="18" charset="0"/>
              </a:rPr>
              <a:t>DHCP Spoofing Attack : </a:t>
            </a:r>
            <a:r>
              <a:rPr lang="en-US" sz="2800" dirty="0">
                <a:cs typeface="Times New Roman" pitchFamily="18" charset="0"/>
              </a:rPr>
              <a:t>is when a malicious actor sets up an alternate DHCP server on a network to provide false addressing and configuration information to clients.</a:t>
            </a:r>
            <a:endParaRPr lang="en-US" sz="2800" b="1" dirty="0">
              <a:cs typeface="Times New Roman" pitchFamily="18" charset="0"/>
            </a:endParaRPr>
          </a:p>
          <a:p>
            <a:pPr marL="457200" lvl="0" indent="-457200">
              <a:buFont typeface="+mj-lt"/>
              <a:buAutoNum type="arabicParenR"/>
              <a:defRPr/>
            </a:pPr>
            <a:endParaRPr lang="en-US" sz="2800" dirty="0">
              <a:cs typeface="Times New Roman" pitchFamily="18" charset="0"/>
            </a:endParaRPr>
          </a:p>
          <a:p>
            <a:endParaRPr lang="en-US" dirty="0"/>
          </a:p>
        </p:txBody>
      </p:sp>
      <p:pic>
        <p:nvPicPr>
          <p:cNvPr id="5" name="Picture 2">
            <a:extLst>
              <a:ext uri="{FF2B5EF4-FFF2-40B4-BE49-F238E27FC236}">
                <a16:creationId xmlns:a16="http://schemas.microsoft.com/office/drawing/2014/main" id="{599A06F9-C47E-F072-EC6D-238A758BCD37}"/>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4230" t="32836" r="25106" b="28731"/>
          <a:stretch/>
        </p:blipFill>
        <p:spPr bwMode="auto">
          <a:xfrm>
            <a:off x="6172200" y="1825625"/>
            <a:ext cx="5181600" cy="3280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50978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5AF45D-DAB5-FCC2-5F2D-9FDB25E5C0AF}"/>
              </a:ext>
            </a:extLst>
          </p:cNvPr>
          <p:cNvSpPr txBox="1"/>
          <p:nvPr/>
        </p:nvSpPr>
        <p:spPr>
          <a:xfrm>
            <a:off x="296352" y="902728"/>
            <a:ext cx="6814132" cy="4832092"/>
          </a:xfrm>
          <a:prstGeom prst="rect">
            <a:avLst/>
          </a:prstGeom>
          <a:noFill/>
        </p:spPr>
        <p:txBody>
          <a:bodyPr wrap="square" rtlCol="0">
            <a:spAutoFit/>
          </a:bodyPr>
          <a:lstStyle/>
          <a:p>
            <a:pPr marL="457200" lvl="0" indent="-457200">
              <a:buFont typeface="+mj-lt"/>
              <a:buAutoNum type="arabicParenR"/>
              <a:defRPr/>
            </a:pPr>
            <a:r>
              <a:rPr lang="en-US" sz="2400" b="1" dirty="0">
                <a:solidFill>
                  <a:prstClr val="black"/>
                </a:solidFill>
                <a:latin typeface="Times New Roman" pitchFamily="18" charset="0"/>
                <a:cs typeface="Times New Roman" pitchFamily="18" charset="0"/>
              </a:rPr>
              <a:t>DHCP starvation attack : </a:t>
            </a:r>
            <a:r>
              <a:rPr lang="en-US" sz="2400" dirty="0">
                <a:latin typeface="Times New Roman" pitchFamily="18" charset="0"/>
                <a:cs typeface="Times New Roman" pitchFamily="18" charset="0"/>
              </a:rPr>
              <a:t> </a:t>
            </a:r>
            <a:r>
              <a:rPr lang="en-US" sz="2000" dirty="0">
                <a:latin typeface="Times New Roman" pitchFamily="18" charset="0"/>
                <a:cs typeface="Times New Roman" pitchFamily="18" charset="0"/>
              </a:rPr>
              <a:t> One way to prevent a DHCP starvation attack on a network is through port security. Port security is a layer 2 traffic control feature on switches. Switches learn MAC addresses when a frame is forwarded through a switch. By using port security, a limit of the number of source MAC addresses that a port can allow can be set</a:t>
            </a:r>
            <a:endParaRPr lang="en-US" sz="2000" b="1" dirty="0">
              <a:solidFill>
                <a:prstClr val="black"/>
              </a:solidFill>
              <a:latin typeface="Times New Roman" pitchFamily="18" charset="0"/>
              <a:cs typeface="Times New Roman" pitchFamily="18" charset="0"/>
            </a:endParaRPr>
          </a:p>
          <a:p>
            <a:pPr marL="457200" lvl="0" indent="-457200">
              <a:buFont typeface="+mj-lt"/>
              <a:buAutoNum type="arabicParenR"/>
              <a:defRPr/>
            </a:pPr>
            <a:r>
              <a:rPr lang="en-US" sz="2400" b="1" dirty="0">
                <a:solidFill>
                  <a:prstClr val="black"/>
                </a:solidFill>
                <a:latin typeface="Times New Roman" pitchFamily="18" charset="0"/>
                <a:cs typeface="Times New Roman" pitchFamily="18" charset="0"/>
              </a:rPr>
              <a:t>DHCP Spoofing Attack : </a:t>
            </a:r>
            <a:r>
              <a:rPr lang="en-US" sz="2000" b="1" dirty="0">
                <a:solidFill>
                  <a:srgbClr val="FF0000"/>
                </a:solidFill>
                <a:latin typeface="Times New Roman" pitchFamily="18" charset="0"/>
                <a:cs typeface="Times New Roman" pitchFamily="18" charset="0"/>
              </a:rPr>
              <a:t>The DHCP snooping </a:t>
            </a:r>
            <a:r>
              <a:rPr lang="en-US" sz="2000" dirty="0">
                <a:latin typeface="Times New Roman" pitchFamily="18" charset="0"/>
                <a:cs typeface="Times New Roman" pitchFamily="18" charset="0"/>
              </a:rPr>
              <a:t>feature can be used to mitigate a DHCP server spoofing attack. With this mechanism switch ports are configured in two different state, the trusted and untrusted state. If a port is configured to </a:t>
            </a:r>
            <a:r>
              <a:rPr lang="en-US" sz="2000" b="1" dirty="0">
                <a:solidFill>
                  <a:srgbClr val="FF0000"/>
                </a:solidFill>
                <a:latin typeface="Times New Roman" pitchFamily="18" charset="0"/>
                <a:cs typeface="Times New Roman" pitchFamily="18" charset="0"/>
              </a:rPr>
              <a:t>be trusted</a:t>
            </a:r>
            <a:r>
              <a:rPr lang="en-US" sz="2000" dirty="0">
                <a:latin typeface="Times New Roman" pitchFamily="18" charset="0"/>
                <a:cs typeface="Times New Roman" pitchFamily="18" charset="0"/>
              </a:rPr>
              <a:t>, it can receive DHCP responses. In other way, if a port is untrusted, it is not allowed to receive DHCP responses, and if a false attackers DHCP response attempts to enter an untrusted port, the port will be disabled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60" t="52798" r="53087" b="22388"/>
          <a:stretch/>
        </p:blipFill>
        <p:spPr bwMode="auto">
          <a:xfrm>
            <a:off x="7342494" y="1555843"/>
            <a:ext cx="3930557" cy="2486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96352" y="230328"/>
            <a:ext cx="11727326" cy="646331"/>
          </a:xfrm>
          <a:prstGeom prst="rect">
            <a:avLst/>
          </a:prstGeom>
          <a:noFill/>
        </p:spPr>
        <p:txBody>
          <a:bodyPr wrap="square" rtlCol="0">
            <a:spAutoFit/>
          </a:bodyPr>
          <a:lstStyle/>
          <a:p>
            <a:pPr lvl="0" algn="ctr"/>
            <a:r>
              <a:rPr lang="en-US" sz="3600" b="1" dirty="0">
                <a:solidFill>
                  <a:srgbClr val="FF0000"/>
                </a:solidFill>
                <a:latin typeface="Times New Roman" pitchFamily="18" charset="0"/>
                <a:cs typeface="Times New Roman" pitchFamily="18" charset="0"/>
              </a:rPr>
              <a:t>DHCP attacks protection</a:t>
            </a:r>
            <a:endParaRPr lang="en-US" sz="2400" b="1" dirty="0">
              <a:solidFill>
                <a:srgbClr val="FF0000"/>
              </a:solidFill>
              <a:latin typeface="Times New Roman" pitchFamily="18" charset="0"/>
              <a:cs typeface="Times New Roman" pitchFamily="18" charset="0"/>
            </a:endParaRPr>
          </a:p>
        </p:txBody>
      </p:sp>
      <p:sp>
        <p:nvSpPr>
          <p:cNvPr id="5" name="Rectangle 4"/>
          <p:cNvSpPr/>
          <p:nvPr/>
        </p:nvSpPr>
        <p:spPr>
          <a:xfrm>
            <a:off x="7342494" y="3563040"/>
            <a:ext cx="3930557" cy="317798"/>
          </a:xfrm>
          <a:prstGeom prst="rect">
            <a:avLst/>
          </a:prstGeom>
          <a:solidFill>
            <a:schemeClr val="accent2">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859" t="60635" r="58568" b="36380"/>
          <a:stretch/>
        </p:blipFill>
        <p:spPr bwMode="auto">
          <a:xfrm>
            <a:off x="7342493" y="945403"/>
            <a:ext cx="3916909" cy="39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692" t="30224" r="29512" b="27052"/>
          <a:stretch/>
        </p:blipFill>
        <p:spPr bwMode="auto">
          <a:xfrm>
            <a:off x="8065827" y="4144464"/>
            <a:ext cx="2816358" cy="2433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rrow: Right 3">
            <a:extLst>
              <a:ext uri="{FF2B5EF4-FFF2-40B4-BE49-F238E27FC236}">
                <a16:creationId xmlns:a16="http://schemas.microsoft.com/office/drawing/2014/main" id="{39E531AC-E187-9110-7B4E-D4E43288553A}"/>
              </a:ext>
            </a:extLst>
          </p:cNvPr>
          <p:cNvSpPr/>
          <p:nvPr/>
        </p:nvSpPr>
        <p:spPr>
          <a:xfrm rot="10800000">
            <a:off x="9474006" y="4144464"/>
            <a:ext cx="485920" cy="497874"/>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7E1CBBB0-5770-384B-45D6-8B45AA8E0149}"/>
              </a:ext>
            </a:extLst>
          </p:cNvPr>
          <p:cNvSpPr/>
          <p:nvPr/>
        </p:nvSpPr>
        <p:spPr>
          <a:xfrm rot="16200000">
            <a:off x="10027865" y="5180961"/>
            <a:ext cx="350042" cy="4859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203225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3E6C1-BD1B-C4A9-0539-1D5BEC831607}"/>
              </a:ext>
            </a:extLst>
          </p:cNvPr>
          <p:cNvSpPr>
            <a:spLocks noGrp="1"/>
          </p:cNvSpPr>
          <p:nvPr>
            <p:ph type="ctrTitle"/>
          </p:nvPr>
        </p:nvSpPr>
        <p:spPr>
          <a:xfrm>
            <a:off x="1217390" y="1625572"/>
            <a:ext cx="9753820" cy="2463987"/>
          </a:xfrm>
        </p:spPr>
        <p:txBody>
          <a:bodyPr anchor="b">
            <a:normAutofit/>
          </a:bodyPr>
          <a:lstStyle/>
          <a:p>
            <a:r>
              <a:rPr lang="en-US" sz="9600" b="1" dirty="0"/>
              <a:t>STP</a:t>
            </a:r>
            <a:endParaRPr lang="en-US" sz="8100" b="1" dirty="0"/>
          </a:p>
        </p:txBody>
      </p:sp>
    </p:spTree>
    <p:extLst>
      <p:ext uri="{BB962C8B-B14F-4D97-AF65-F5344CB8AC3E}">
        <p14:creationId xmlns:p14="http://schemas.microsoft.com/office/powerpoint/2010/main" val="4108437699"/>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FCEA74-9255-3A2A-C63A-1DBF7182F5DB}"/>
              </a:ext>
            </a:extLst>
          </p:cNvPr>
          <p:cNvSpPr txBox="1"/>
          <p:nvPr/>
        </p:nvSpPr>
        <p:spPr>
          <a:xfrm>
            <a:off x="379654" y="517399"/>
            <a:ext cx="11313994" cy="4893647"/>
          </a:xfrm>
          <a:prstGeom prst="rect">
            <a:avLst/>
          </a:prstGeom>
          <a:noFill/>
        </p:spPr>
        <p:txBody>
          <a:bodyPr wrap="square" rtlCol="0">
            <a:spAutoFit/>
          </a:bodyPr>
          <a:lstStyle/>
          <a:p>
            <a:pPr algn="ctr"/>
            <a:endParaRPr lang="en-US" sz="3600" b="1" dirty="0">
              <a:solidFill>
                <a:srgbClr val="FF0000"/>
              </a:solidFill>
              <a:latin typeface="Times New Roman" pitchFamily="18" charset="0"/>
              <a:cs typeface="Times New Roman" pitchFamily="18" charset="0"/>
            </a:endParaRPr>
          </a:p>
          <a:p>
            <a:pPr marL="285750" indent="-285750">
              <a:lnSpc>
                <a:spcPct val="150000"/>
              </a:lnSpc>
              <a:buFont typeface="Arial" pitchFamily="34" charset="0"/>
              <a:buChar char="•"/>
            </a:pPr>
            <a:r>
              <a:rPr lang="en-US" sz="2000" dirty="0">
                <a:latin typeface="Times New Roman" pitchFamily="18" charset="0"/>
                <a:cs typeface="Times New Roman" pitchFamily="18" charset="0"/>
              </a:rPr>
              <a:t>Spanning Tree Protocol (STP) is a Layer 2 protocol that runs on bridges and switches. </a:t>
            </a:r>
          </a:p>
          <a:p>
            <a:pPr marL="285750" indent="-285750">
              <a:lnSpc>
                <a:spcPct val="150000"/>
              </a:lnSpc>
              <a:buFont typeface="Arial" pitchFamily="34" charset="0"/>
              <a:buChar char="•"/>
            </a:pPr>
            <a:r>
              <a:rPr lang="en-US" sz="2000" dirty="0">
                <a:latin typeface="Times New Roman" pitchFamily="18" charset="0"/>
                <a:cs typeface="Times New Roman" pitchFamily="18" charset="0"/>
              </a:rPr>
              <a:t>The main purpose of STP  is to ensure that you do not create loops when you have redundant paths in your network. Loops are deadly to a network. </a:t>
            </a:r>
          </a:p>
          <a:p>
            <a:pPr marL="342900" lvl="0" indent="-342900">
              <a:buFont typeface="Arial" pitchFamily="34" charset="0"/>
              <a:buChar char="•"/>
            </a:pPr>
            <a:r>
              <a:rPr lang="en-US" sz="2000" dirty="0">
                <a:solidFill>
                  <a:srgbClr val="222222"/>
                </a:solidFill>
                <a:latin typeface="Times New Roman" pitchFamily="18" charset="0"/>
                <a:ea typeface="Segoe UI" pitchFamily="34" charset="0"/>
                <a:cs typeface="Times New Roman" pitchFamily="18" charset="0"/>
              </a:rPr>
              <a:t>Spanning trees use an algorithm to search for the redundant links in the LAN and select the best paths. It is mainly used to put all links in either forwarding or blocking.</a:t>
            </a:r>
          </a:p>
          <a:p>
            <a:pPr marL="342900" lvl="0" indent="-342900">
              <a:buFont typeface="Arial" pitchFamily="34" charset="0"/>
              <a:buChar char="•"/>
            </a:pPr>
            <a:r>
              <a:rPr lang="en-US" sz="2000" dirty="0">
                <a:solidFill>
                  <a:srgbClr val="222222"/>
                </a:solidFill>
                <a:latin typeface="Times New Roman" pitchFamily="18" charset="0"/>
                <a:ea typeface="Segoe UI" pitchFamily="34" charset="0"/>
                <a:cs typeface="Times New Roman" pitchFamily="18" charset="0"/>
              </a:rPr>
              <a:t>After this process, all the links without a redundant link is likely to be in the forwarding state. The redundant links that were not as good as the selected links would be blocking. Spanning Tree never uses multiple links to the same destination.</a:t>
            </a:r>
          </a:p>
          <a:p>
            <a:pPr marL="342900" lvl="0" indent="-342900">
              <a:buFont typeface="Arial" pitchFamily="34" charset="0"/>
              <a:buChar char="•"/>
            </a:pPr>
            <a:r>
              <a:rPr lang="en-US" sz="2000" dirty="0">
                <a:solidFill>
                  <a:srgbClr val="FF0000"/>
                </a:solidFill>
                <a:latin typeface="Times New Roman" pitchFamily="18" charset="0"/>
                <a:ea typeface="Segoe UI" pitchFamily="34" charset="0"/>
                <a:cs typeface="Times New Roman" pitchFamily="18" charset="0"/>
              </a:rPr>
              <a:t> There is no load-sharing feature with Spanning Tree.</a:t>
            </a:r>
          </a:p>
          <a:p>
            <a:pPr marL="285750" indent="-285750">
              <a:lnSpc>
                <a:spcPct val="150000"/>
              </a:lnSpc>
              <a:buFont typeface="Arial" pitchFamily="34" charset="0"/>
              <a:buChar char="•"/>
            </a:pPr>
            <a:endParaRPr lang="en-US" sz="2000" dirty="0">
              <a:latin typeface="Times New Roman" pitchFamily="18" charset="0"/>
              <a:cs typeface="Times New Roman" pitchFamily="18" charset="0"/>
            </a:endParaRPr>
          </a:p>
          <a:p>
            <a:pPr marL="285750" indent="-285750">
              <a:lnSpc>
                <a:spcPct val="150000"/>
              </a:lnSpc>
              <a:buFont typeface="Arial" pitchFamily="34" charset="0"/>
              <a:buChar char="•"/>
            </a:pPr>
            <a:endParaRPr lang="en-US" sz="2400" b="1" dirty="0">
              <a:solidFill>
                <a:srgbClr val="C00000"/>
              </a:solidFill>
              <a:latin typeface="Times New Roman" pitchFamily="18" charset="0"/>
              <a:cs typeface="Times New Roman" pitchFamily="18" charset="0"/>
            </a:endParaRPr>
          </a:p>
        </p:txBody>
      </p:sp>
      <p:pic>
        <p:nvPicPr>
          <p:cNvPr id="7170" name="Picture 2" descr="C:\Users\koko\Desktop\st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284" y="3741070"/>
            <a:ext cx="5199062" cy="259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06147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1" t="11707" r="5308" b="11939"/>
          <a:stretch/>
        </p:blipFill>
        <p:spPr bwMode="auto">
          <a:xfrm>
            <a:off x="6999458" y="3336878"/>
            <a:ext cx="5192542" cy="352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461612" y="3002507"/>
            <a:ext cx="2920621" cy="709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9FCEA74-9255-3A2A-C63A-1DBF7182F5DB}"/>
              </a:ext>
            </a:extLst>
          </p:cNvPr>
          <p:cNvSpPr txBox="1"/>
          <p:nvPr/>
        </p:nvSpPr>
        <p:spPr>
          <a:xfrm>
            <a:off x="436727" y="299896"/>
            <a:ext cx="11614245" cy="2954655"/>
          </a:xfrm>
          <a:prstGeom prst="rect">
            <a:avLst/>
          </a:prstGeom>
          <a:noFill/>
        </p:spPr>
        <p:txBody>
          <a:bodyPr wrap="square" rtlCol="0">
            <a:spAutoFit/>
          </a:bodyPr>
          <a:lstStyle/>
          <a:p>
            <a:pPr algn="ctr"/>
            <a:r>
              <a:rPr lang="en-US" sz="3600" b="1" dirty="0">
                <a:solidFill>
                  <a:srgbClr val="FF0000"/>
                </a:solidFill>
                <a:latin typeface="Times New Roman" pitchFamily="18" charset="0"/>
                <a:cs typeface="Times New Roman" pitchFamily="18" charset="0"/>
              </a:rPr>
              <a:t>Attacking STP</a:t>
            </a:r>
          </a:p>
          <a:p>
            <a:pPr marL="457200" lvl="0" indent="-457200">
              <a:lnSpc>
                <a:spcPct val="150000"/>
              </a:lnSpc>
              <a:buFont typeface="+mj-lt"/>
              <a:buAutoNum type="arabicPeriod"/>
            </a:pPr>
            <a:r>
              <a:rPr lang="en-US" sz="2000" dirty="0">
                <a:latin typeface="Times New Roman" pitchFamily="18" charset="0"/>
                <a:cs typeface="Times New Roman" pitchFamily="18" charset="0"/>
              </a:rPr>
              <a:t>An attacker can exploit STP  to attack a network. One of the hacking techniques is to implement a rogue switch at trunk ports, and manipulate the spanning tree priority by configuring this rogue switch and giving it the lowest ID to become a root bridge. As a consequence, all the traffic will be transferred through this switch and then it will sniff all the traffic or redirect the traffic.</a:t>
            </a:r>
            <a:r>
              <a:rPr lang="en-US" sz="2000" dirty="0">
                <a:solidFill>
                  <a:srgbClr val="FF0000"/>
                </a:solidFill>
                <a:latin typeface="Times New Roman" pitchFamily="18" charset="0"/>
                <a:cs typeface="Times New Roman" pitchFamily="18" charset="0"/>
              </a:rPr>
              <a:t> To defend against STP attacks, you need to enable the root guard on all switch ports that you don't designate as root ports</a:t>
            </a:r>
          </a:p>
        </p:txBody>
      </p:sp>
      <p:sp>
        <p:nvSpPr>
          <p:cNvPr id="4" name="TextBox 3"/>
          <p:cNvSpPr txBox="1"/>
          <p:nvPr/>
        </p:nvSpPr>
        <p:spPr>
          <a:xfrm>
            <a:off x="436727" y="3452884"/>
            <a:ext cx="6673757" cy="2862322"/>
          </a:xfrm>
          <a:prstGeom prst="rect">
            <a:avLst/>
          </a:prstGeom>
          <a:noFill/>
        </p:spPr>
        <p:txBody>
          <a:bodyPr wrap="square" rtlCol="0">
            <a:spAutoFit/>
          </a:bodyPr>
          <a:lstStyle/>
          <a:p>
            <a:r>
              <a:rPr lang="en-US" sz="2000" dirty="0">
                <a:latin typeface="Times New Roman" pitchFamily="18" charset="0"/>
                <a:cs typeface="Times New Roman" pitchFamily="18" charset="0"/>
              </a:rPr>
              <a:t>2.   BPDU attack is when an attacker attacks a device with edge ports and received by them, the device will automatically change the edge ports to non-edge ports and recalculate the spanning tree. If the bridge priority in the BPDUs sent by an attacker is higher than the priority of the root bridge, the network topology will change, thereby interrupting service traffic. </a:t>
            </a:r>
            <a:r>
              <a:rPr lang="en-US" sz="2000" dirty="0">
                <a:solidFill>
                  <a:srgbClr val="FF0000"/>
                </a:solidFill>
                <a:latin typeface="Times New Roman" pitchFamily="18" charset="0"/>
                <a:cs typeface="Times New Roman" pitchFamily="18" charset="0"/>
              </a:rPr>
              <a:t>To defend against BPDU attack  BPDU protection is enabled on a switch, if an edge port on the switch receives a BPDU, the switch will shut down the edge port</a:t>
            </a:r>
          </a:p>
        </p:txBody>
      </p:sp>
    </p:spTree>
    <p:extLst>
      <p:ext uri="{BB962C8B-B14F-4D97-AF65-F5344CB8AC3E}">
        <p14:creationId xmlns:p14="http://schemas.microsoft.com/office/powerpoint/2010/main" val="74853006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5AF45D-DAB5-FCC2-5F2D-9FDB25E5C0AF}"/>
              </a:ext>
            </a:extLst>
          </p:cNvPr>
          <p:cNvSpPr txBox="1"/>
          <p:nvPr/>
        </p:nvSpPr>
        <p:spPr>
          <a:xfrm>
            <a:off x="391885" y="391886"/>
            <a:ext cx="11435938" cy="3970318"/>
          </a:xfrm>
          <a:prstGeom prst="rect">
            <a:avLst/>
          </a:prstGeom>
          <a:noFill/>
        </p:spPr>
        <p:txBody>
          <a:bodyPr wrap="square" rtlCol="0">
            <a:spAutoFit/>
          </a:bodyPr>
          <a:lstStyle/>
          <a:p>
            <a:pPr algn="ctr"/>
            <a:r>
              <a:rPr lang="en-US" sz="3600" b="1" dirty="0">
                <a:solidFill>
                  <a:srgbClr val="FF0000"/>
                </a:solidFill>
                <a:latin typeface="Times New Roman" pitchFamily="18" charset="0"/>
                <a:cs typeface="Times New Roman" pitchFamily="18" charset="0"/>
              </a:rPr>
              <a:t>Proposed network configuration</a:t>
            </a:r>
            <a:endParaRPr lang="en-US" sz="2400" b="1" dirty="0">
              <a:solidFill>
                <a:srgbClr val="C00000"/>
              </a:solidFill>
              <a:latin typeface="Times New Roman" pitchFamily="18" charset="0"/>
              <a:cs typeface="Times New Roman" pitchFamily="18" charset="0"/>
            </a:endParaRPr>
          </a:p>
          <a:p>
            <a:pPr marL="342900" indent="-342900">
              <a:buFont typeface="Arial" pitchFamily="34" charset="0"/>
              <a:buChar char="•"/>
            </a:pPr>
            <a:r>
              <a:rPr lang="en-US" sz="2400" dirty="0">
                <a:solidFill>
                  <a:prstClr val="black"/>
                </a:solidFill>
                <a:latin typeface="Times New Roman" pitchFamily="18" charset="0"/>
                <a:cs typeface="Times New Roman" pitchFamily="18" charset="0"/>
              </a:rPr>
              <a:t>General on switches : </a:t>
            </a:r>
          </a:p>
          <a:p>
            <a:pPr lvl="1"/>
            <a:r>
              <a:rPr lang="en-US" sz="2400" dirty="0">
                <a:solidFill>
                  <a:prstClr val="black"/>
                </a:solidFill>
                <a:latin typeface="Times New Roman" pitchFamily="18" charset="0"/>
                <a:cs typeface="Times New Roman" pitchFamily="18" charset="0"/>
              </a:rPr>
              <a:t> PortFast enables the switch to instantaneously transition from blocking state to forwarding state immediately, it is recommended on edge ports, because these ports typically do not send nor receive BPDU.</a:t>
            </a:r>
          </a:p>
          <a:p>
            <a:endParaRPr lang="en-US" sz="2400" dirty="0">
              <a:solidFill>
                <a:prstClr val="black"/>
              </a:solidFill>
              <a:latin typeface="Times New Roman" pitchFamily="18" charset="0"/>
              <a:cs typeface="Times New Roman" pitchFamily="18" charset="0"/>
            </a:endParaRPr>
          </a:p>
          <a:p>
            <a:endParaRPr lang="en-US" sz="2400" dirty="0">
              <a:solidFill>
                <a:prstClr val="black"/>
              </a:solidFill>
              <a:latin typeface="Times New Roman" pitchFamily="18" charset="0"/>
              <a:cs typeface="Times New Roman" pitchFamily="18" charset="0"/>
            </a:endParaRPr>
          </a:p>
          <a:p>
            <a:pPr marL="342900" indent="-342900">
              <a:buFont typeface="Arial" pitchFamily="34" charset="0"/>
              <a:buChar char="•"/>
            </a:pPr>
            <a:r>
              <a:rPr lang="en-US" sz="2400" dirty="0">
                <a:solidFill>
                  <a:prstClr val="black"/>
                </a:solidFill>
                <a:latin typeface="Times New Roman" pitchFamily="18" charset="0"/>
                <a:cs typeface="Times New Roman" pitchFamily="18" charset="0"/>
              </a:rPr>
              <a:t>On ports for protection :</a:t>
            </a:r>
          </a:p>
          <a:p>
            <a:r>
              <a:rPr lang="en-US" sz="2400" dirty="0">
                <a:solidFill>
                  <a:prstClr val="black"/>
                </a:solidFill>
                <a:latin typeface="Times New Roman" pitchFamily="18" charset="0"/>
                <a:cs typeface="Times New Roman" pitchFamily="18" charset="0"/>
              </a:rPr>
              <a:t> </a:t>
            </a:r>
          </a:p>
          <a:p>
            <a:pPr marL="342900" indent="-342900">
              <a:buFont typeface="Arial" pitchFamily="34" charset="0"/>
              <a:buChar char="•"/>
            </a:pPr>
            <a:endParaRPr lang="en-US" sz="2400" dirty="0">
              <a:solidFill>
                <a:prstClr val="black"/>
              </a:solidFill>
              <a:latin typeface="Times New Roman" pitchFamily="18" charset="0"/>
              <a:cs typeface="Times New Roman" pitchFamily="18" charset="0"/>
            </a:endParaRPr>
          </a:p>
        </p:txBody>
      </p:sp>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5070" t="58758" r="53532" b="36330"/>
          <a:stretch/>
        </p:blipFill>
        <p:spPr bwMode="auto">
          <a:xfrm>
            <a:off x="3047292" y="3739487"/>
            <a:ext cx="6503936" cy="83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296" b="71001"/>
          <a:stretch/>
        </p:blipFill>
        <p:spPr bwMode="auto">
          <a:xfrm>
            <a:off x="3045653" y="2589426"/>
            <a:ext cx="6505575" cy="40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23582" y="4804012"/>
            <a:ext cx="10549719" cy="954107"/>
          </a:xfrm>
          <a:prstGeom prst="rect">
            <a:avLst/>
          </a:prstGeom>
          <a:noFill/>
        </p:spPr>
        <p:txBody>
          <a:bodyPr wrap="square" rtlCol="0">
            <a:spAutoFit/>
          </a:bodyPr>
          <a:lstStyle/>
          <a:p>
            <a:pPr algn="ctr"/>
            <a:r>
              <a:rPr lang="en-US" sz="2800" b="1" dirty="0">
                <a:solidFill>
                  <a:srgbClr val="FF0000"/>
                </a:solidFill>
                <a:latin typeface="Times New Roman" pitchFamily="18" charset="0"/>
                <a:cs typeface="Times New Roman" pitchFamily="18" charset="0"/>
              </a:rPr>
              <a:t>In proposed network STP is not used as there is no redundant paths but we added it for future if we added any redundant path</a:t>
            </a:r>
          </a:p>
        </p:txBody>
      </p:sp>
    </p:spTree>
    <p:extLst>
      <p:ext uri="{BB962C8B-B14F-4D97-AF65-F5344CB8AC3E}">
        <p14:creationId xmlns:p14="http://schemas.microsoft.com/office/powerpoint/2010/main" val="35382450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83D08BB-0AFC-6E8B-8193-5D14A3B22E65}"/>
              </a:ext>
            </a:extLst>
          </p:cNvPr>
          <p:cNvGrpSpPr/>
          <p:nvPr/>
        </p:nvGrpSpPr>
        <p:grpSpPr>
          <a:xfrm>
            <a:off x="724776" y="1247434"/>
            <a:ext cx="2120347" cy="754450"/>
            <a:chOff x="724776" y="1247434"/>
            <a:chExt cx="2120347" cy="754450"/>
          </a:xfrm>
        </p:grpSpPr>
        <p:cxnSp>
          <p:nvCxnSpPr>
            <p:cNvPr id="3" name="Straight Arrow Connector 2" descr="yiy">
              <a:extLst>
                <a:ext uri="{FF2B5EF4-FFF2-40B4-BE49-F238E27FC236}">
                  <a16:creationId xmlns:a16="http://schemas.microsoft.com/office/drawing/2014/main" id="{F49DDFB7-043A-20C3-256B-743DDA4855C8}"/>
                </a:ext>
              </a:extLst>
            </p:cNvPr>
            <p:cNvCxnSpPr/>
            <p:nvPr/>
          </p:nvCxnSpPr>
          <p:spPr>
            <a:xfrm>
              <a:off x="728870" y="1616765"/>
              <a:ext cx="60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1EC9FD09-2B16-5785-1E7F-03A898C125ED}"/>
                </a:ext>
              </a:extLst>
            </p:cNvPr>
            <p:cNvSpPr txBox="1"/>
            <p:nvPr/>
          </p:nvSpPr>
          <p:spPr>
            <a:xfrm>
              <a:off x="724776" y="1326946"/>
              <a:ext cx="613694" cy="369332"/>
            </a:xfrm>
            <a:prstGeom prst="rect">
              <a:avLst/>
            </a:prstGeom>
            <a:noFill/>
          </p:spPr>
          <p:txBody>
            <a:bodyPr wrap="none" rtlCol="0">
              <a:spAutoFit/>
            </a:bodyPr>
            <a:lstStyle/>
            <a:p>
              <a:r>
                <a:rPr lang="en-US" dirty="0"/>
                <a:t>start</a:t>
              </a:r>
            </a:p>
          </p:txBody>
        </p:sp>
        <p:sp>
          <p:nvSpPr>
            <p:cNvPr id="5" name="Rectangle 4">
              <a:extLst>
                <a:ext uri="{FF2B5EF4-FFF2-40B4-BE49-F238E27FC236}">
                  <a16:creationId xmlns:a16="http://schemas.microsoft.com/office/drawing/2014/main" id="{B8692861-0E3E-7067-B2DD-42E208CC4139}"/>
                </a:ext>
              </a:extLst>
            </p:cNvPr>
            <p:cNvSpPr/>
            <p:nvPr/>
          </p:nvSpPr>
          <p:spPr>
            <a:xfrm>
              <a:off x="1360880" y="1247434"/>
              <a:ext cx="1484243"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Required tools</a:t>
              </a:r>
            </a:p>
          </p:txBody>
        </p:sp>
      </p:grpSp>
      <p:grpSp>
        <p:nvGrpSpPr>
          <p:cNvPr id="30" name="Group 29">
            <a:extLst>
              <a:ext uri="{FF2B5EF4-FFF2-40B4-BE49-F238E27FC236}">
                <a16:creationId xmlns:a16="http://schemas.microsoft.com/office/drawing/2014/main" id="{A71AD3BF-FF8B-8EF3-5EB3-D1619E28FD42}"/>
              </a:ext>
            </a:extLst>
          </p:cNvPr>
          <p:cNvGrpSpPr/>
          <p:nvPr/>
        </p:nvGrpSpPr>
        <p:grpSpPr>
          <a:xfrm>
            <a:off x="2845122" y="1258495"/>
            <a:ext cx="2160104" cy="754450"/>
            <a:chOff x="2951141" y="1258495"/>
            <a:chExt cx="2160104" cy="754450"/>
          </a:xfrm>
        </p:grpSpPr>
        <p:cxnSp>
          <p:nvCxnSpPr>
            <p:cNvPr id="7" name="Straight Arrow Connector 6">
              <a:extLst>
                <a:ext uri="{FF2B5EF4-FFF2-40B4-BE49-F238E27FC236}">
                  <a16:creationId xmlns:a16="http://schemas.microsoft.com/office/drawing/2014/main" id="{3CF84773-6643-17DA-5E94-072141859A48}"/>
                </a:ext>
              </a:extLst>
            </p:cNvPr>
            <p:cNvCxnSpPr/>
            <p:nvPr/>
          </p:nvCxnSpPr>
          <p:spPr>
            <a:xfrm>
              <a:off x="2951141" y="1616765"/>
              <a:ext cx="675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F28A1580-2616-D3FE-C3F1-77A56E7949E8}"/>
                </a:ext>
              </a:extLst>
            </p:cNvPr>
            <p:cNvSpPr/>
            <p:nvPr/>
          </p:nvSpPr>
          <p:spPr>
            <a:xfrm>
              <a:off x="3627002" y="1258495"/>
              <a:ext cx="1484243"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Build the network</a:t>
              </a:r>
            </a:p>
          </p:txBody>
        </p:sp>
      </p:grpSp>
      <p:grpSp>
        <p:nvGrpSpPr>
          <p:cNvPr id="31" name="Group 30">
            <a:extLst>
              <a:ext uri="{FF2B5EF4-FFF2-40B4-BE49-F238E27FC236}">
                <a16:creationId xmlns:a16="http://schemas.microsoft.com/office/drawing/2014/main" id="{38355FC8-1F66-97F4-48A3-4953C4A2400C}"/>
              </a:ext>
            </a:extLst>
          </p:cNvPr>
          <p:cNvGrpSpPr/>
          <p:nvPr/>
        </p:nvGrpSpPr>
        <p:grpSpPr>
          <a:xfrm>
            <a:off x="5029886" y="1239540"/>
            <a:ext cx="2190501" cy="754450"/>
            <a:chOff x="5380383" y="1246628"/>
            <a:chExt cx="2190501" cy="754450"/>
          </a:xfrm>
        </p:grpSpPr>
        <p:cxnSp>
          <p:nvCxnSpPr>
            <p:cNvPr id="10" name="Straight Arrow Connector 9">
              <a:extLst>
                <a:ext uri="{FF2B5EF4-FFF2-40B4-BE49-F238E27FC236}">
                  <a16:creationId xmlns:a16="http://schemas.microsoft.com/office/drawing/2014/main" id="{BC221770-25B9-9581-263B-E79B036217DD}"/>
                </a:ext>
              </a:extLst>
            </p:cNvPr>
            <p:cNvCxnSpPr>
              <a:cxnSpLocks/>
            </p:cNvCxnSpPr>
            <p:nvPr/>
          </p:nvCxnSpPr>
          <p:spPr>
            <a:xfrm>
              <a:off x="5380383" y="1616765"/>
              <a:ext cx="7156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651C8B4-B5DA-7803-07BA-97FAA90F515E}"/>
                </a:ext>
              </a:extLst>
            </p:cNvPr>
            <p:cNvSpPr/>
            <p:nvPr/>
          </p:nvSpPr>
          <p:spPr>
            <a:xfrm>
              <a:off x="6086640" y="1246628"/>
              <a:ext cx="1484244"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network configuration</a:t>
              </a:r>
            </a:p>
          </p:txBody>
        </p:sp>
      </p:grpSp>
      <p:grpSp>
        <p:nvGrpSpPr>
          <p:cNvPr id="32" name="Group 31">
            <a:extLst>
              <a:ext uri="{FF2B5EF4-FFF2-40B4-BE49-F238E27FC236}">
                <a16:creationId xmlns:a16="http://schemas.microsoft.com/office/drawing/2014/main" id="{0EB0E15F-F4C4-0478-93B5-2313C8FC217E}"/>
              </a:ext>
            </a:extLst>
          </p:cNvPr>
          <p:cNvGrpSpPr/>
          <p:nvPr/>
        </p:nvGrpSpPr>
        <p:grpSpPr>
          <a:xfrm>
            <a:off x="7233415" y="1255262"/>
            <a:ext cx="2228181" cy="754450"/>
            <a:chOff x="7951304" y="1234300"/>
            <a:chExt cx="2228181" cy="754450"/>
          </a:xfrm>
        </p:grpSpPr>
        <p:cxnSp>
          <p:nvCxnSpPr>
            <p:cNvPr id="14" name="Straight Arrow Connector 13">
              <a:extLst>
                <a:ext uri="{FF2B5EF4-FFF2-40B4-BE49-F238E27FC236}">
                  <a16:creationId xmlns:a16="http://schemas.microsoft.com/office/drawing/2014/main" id="{CBA30E56-707F-05BC-8623-5B4853BF3D67}"/>
                </a:ext>
              </a:extLst>
            </p:cNvPr>
            <p:cNvCxnSpPr/>
            <p:nvPr/>
          </p:nvCxnSpPr>
          <p:spPr>
            <a:xfrm>
              <a:off x="7951304" y="1616765"/>
              <a:ext cx="7288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9B30684-42D6-3FE7-DC07-16DFDD97F0C4}"/>
                </a:ext>
              </a:extLst>
            </p:cNvPr>
            <p:cNvSpPr/>
            <p:nvPr/>
          </p:nvSpPr>
          <p:spPr>
            <a:xfrm>
              <a:off x="8695241" y="1234300"/>
              <a:ext cx="1484244"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a:t>
              </a:r>
            </a:p>
          </p:txBody>
        </p:sp>
      </p:grpSp>
      <p:grpSp>
        <p:nvGrpSpPr>
          <p:cNvPr id="34" name="Group 33">
            <a:extLst>
              <a:ext uri="{FF2B5EF4-FFF2-40B4-BE49-F238E27FC236}">
                <a16:creationId xmlns:a16="http://schemas.microsoft.com/office/drawing/2014/main" id="{4E24EC62-B90F-22AF-EEC9-1A446A9B4F37}"/>
              </a:ext>
            </a:extLst>
          </p:cNvPr>
          <p:cNvGrpSpPr/>
          <p:nvPr/>
        </p:nvGrpSpPr>
        <p:grpSpPr>
          <a:xfrm>
            <a:off x="10218561" y="2009712"/>
            <a:ext cx="1484243" cy="1380006"/>
            <a:chOff x="8938583" y="3730487"/>
            <a:chExt cx="1484243" cy="1380006"/>
          </a:xfrm>
        </p:grpSpPr>
        <p:cxnSp>
          <p:nvCxnSpPr>
            <p:cNvPr id="19" name="Straight Arrow Connector 18">
              <a:extLst>
                <a:ext uri="{FF2B5EF4-FFF2-40B4-BE49-F238E27FC236}">
                  <a16:creationId xmlns:a16="http://schemas.microsoft.com/office/drawing/2014/main" id="{47576833-70BF-399F-1181-2A9A01377767}"/>
                </a:ext>
              </a:extLst>
            </p:cNvPr>
            <p:cNvCxnSpPr/>
            <p:nvPr/>
          </p:nvCxnSpPr>
          <p:spPr>
            <a:xfrm>
              <a:off x="9680705" y="3730487"/>
              <a:ext cx="0" cy="622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1C0A899-7594-50BA-7F26-FCA1238C49A8}"/>
                </a:ext>
              </a:extLst>
            </p:cNvPr>
            <p:cNvSpPr/>
            <p:nvPr/>
          </p:nvSpPr>
          <p:spPr>
            <a:xfrm>
              <a:off x="8938583" y="4356043"/>
              <a:ext cx="1484243"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Infrastructure protection</a:t>
              </a:r>
              <a:endParaRPr lang="en-US" dirty="0"/>
            </a:p>
          </p:txBody>
        </p:sp>
      </p:grpSp>
      <p:grpSp>
        <p:nvGrpSpPr>
          <p:cNvPr id="36" name="Group 35">
            <a:extLst>
              <a:ext uri="{FF2B5EF4-FFF2-40B4-BE49-F238E27FC236}">
                <a16:creationId xmlns:a16="http://schemas.microsoft.com/office/drawing/2014/main" id="{05E7A989-F365-BE14-DEA7-F028E9A00988}"/>
              </a:ext>
            </a:extLst>
          </p:cNvPr>
          <p:cNvGrpSpPr/>
          <p:nvPr/>
        </p:nvGrpSpPr>
        <p:grpSpPr>
          <a:xfrm>
            <a:off x="7977352" y="4098433"/>
            <a:ext cx="2345640" cy="754450"/>
            <a:chOff x="3763613" y="4467830"/>
            <a:chExt cx="2345640" cy="754450"/>
          </a:xfrm>
        </p:grpSpPr>
        <p:cxnSp>
          <p:nvCxnSpPr>
            <p:cNvPr id="25" name="Straight Arrow Connector 24">
              <a:extLst>
                <a:ext uri="{FF2B5EF4-FFF2-40B4-BE49-F238E27FC236}">
                  <a16:creationId xmlns:a16="http://schemas.microsoft.com/office/drawing/2014/main" id="{A85AAA9F-8557-9BF5-B128-BEA70E7FBFEA}"/>
                </a:ext>
              </a:extLst>
            </p:cNvPr>
            <p:cNvCxnSpPr/>
            <p:nvPr/>
          </p:nvCxnSpPr>
          <p:spPr>
            <a:xfrm flipH="1">
              <a:off x="5380383" y="4845055"/>
              <a:ext cx="7288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B5E0FD3-AC2B-B1D8-7612-E68F64F618CF}"/>
                </a:ext>
              </a:extLst>
            </p:cNvPr>
            <p:cNvSpPr/>
            <p:nvPr/>
          </p:nvSpPr>
          <p:spPr>
            <a:xfrm>
              <a:off x="3763613" y="4467830"/>
              <a:ext cx="1484243"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Firewall</a:t>
              </a:r>
            </a:p>
          </p:txBody>
        </p:sp>
      </p:grpSp>
      <p:grpSp>
        <p:nvGrpSpPr>
          <p:cNvPr id="37" name="Group 36">
            <a:extLst>
              <a:ext uri="{FF2B5EF4-FFF2-40B4-BE49-F238E27FC236}">
                <a16:creationId xmlns:a16="http://schemas.microsoft.com/office/drawing/2014/main" id="{39DC48B7-1EE5-E3B6-BEDC-3CE8513EE20C}"/>
              </a:ext>
            </a:extLst>
          </p:cNvPr>
          <p:cNvGrpSpPr/>
          <p:nvPr/>
        </p:nvGrpSpPr>
        <p:grpSpPr>
          <a:xfrm>
            <a:off x="5696162" y="4098433"/>
            <a:ext cx="2266123" cy="754450"/>
            <a:chOff x="1360879" y="4467830"/>
            <a:chExt cx="2266123" cy="754450"/>
          </a:xfrm>
        </p:grpSpPr>
        <p:cxnSp>
          <p:nvCxnSpPr>
            <p:cNvPr id="27" name="Straight Arrow Connector 26">
              <a:extLst>
                <a:ext uri="{FF2B5EF4-FFF2-40B4-BE49-F238E27FC236}">
                  <a16:creationId xmlns:a16="http://schemas.microsoft.com/office/drawing/2014/main" id="{19421109-E98A-10B5-0424-81CAD55702F4}"/>
                </a:ext>
              </a:extLst>
            </p:cNvPr>
            <p:cNvCxnSpPr/>
            <p:nvPr/>
          </p:nvCxnSpPr>
          <p:spPr>
            <a:xfrm flipH="1">
              <a:off x="2898132" y="4845055"/>
              <a:ext cx="7288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7D6F331-7693-14D6-5E3D-6C7D1EDBF059}"/>
                </a:ext>
              </a:extLst>
            </p:cNvPr>
            <p:cNvSpPr/>
            <p:nvPr/>
          </p:nvSpPr>
          <p:spPr>
            <a:xfrm>
              <a:off x="1360879" y="4467830"/>
              <a:ext cx="1484243"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Connect the internet</a:t>
              </a:r>
            </a:p>
          </p:txBody>
        </p:sp>
      </p:grpSp>
      <p:grpSp>
        <p:nvGrpSpPr>
          <p:cNvPr id="41" name="Group 40">
            <a:extLst>
              <a:ext uri="{FF2B5EF4-FFF2-40B4-BE49-F238E27FC236}">
                <a16:creationId xmlns:a16="http://schemas.microsoft.com/office/drawing/2014/main" id="{A89B1562-CA01-7713-64BE-2D42EACF8139}"/>
              </a:ext>
            </a:extLst>
          </p:cNvPr>
          <p:cNvGrpSpPr/>
          <p:nvPr/>
        </p:nvGrpSpPr>
        <p:grpSpPr>
          <a:xfrm>
            <a:off x="9461596" y="1247434"/>
            <a:ext cx="2241208" cy="754450"/>
            <a:chOff x="9461596" y="1247434"/>
            <a:chExt cx="2241208" cy="754450"/>
          </a:xfrm>
        </p:grpSpPr>
        <p:cxnSp>
          <p:nvCxnSpPr>
            <p:cNvPr id="2" name="Straight Arrow Connector 1">
              <a:extLst>
                <a:ext uri="{FF2B5EF4-FFF2-40B4-BE49-F238E27FC236}">
                  <a16:creationId xmlns:a16="http://schemas.microsoft.com/office/drawing/2014/main" id="{DDF6C242-FD46-27DA-B02A-26DF739B6752}"/>
                </a:ext>
              </a:extLst>
            </p:cNvPr>
            <p:cNvCxnSpPr/>
            <p:nvPr/>
          </p:nvCxnSpPr>
          <p:spPr>
            <a:xfrm>
              <a:off x="9461596" y="1624659"/>
              <a:ext cx="7288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1A8C917-2D09-1614-C2BA-1F9347508780}"/>
                </a:ext>
              </a:extLst>
            </p:cNvPr>
            <p:cNvSpPr/>
            <p:nvPr/>
          </p:nvSpPr>
          <p:spPr>
            <a:xfrm>
              <a:off x="10218561" y="1247434"/>
              <a:ext cx="1484243"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Common attacks</a:t>
              </a:r>
            </a:p>
          </p:txBody>
        </p:sp>
      </p:grpSp>
      <p:grpSp>
        <p:nvGrpSpPr>
          <p:cNvPr id="42" name="Group 41">
            <a:extLst>
              <a:ext uri="{FF2B5EF4-FFF2-40B4-BE49-F238E27FC236}">
                <a16:creationId xmlns:a16="http://schemas.microsoft.com/office/drawing/2014/main" id="{EAF7A61C-35C3-5EF3-8341-D02A997F35D2}"/>
              </a:ext>
            </a:extLst>
          </p:cNvPr>
          <p:cNvGrpSpPr/>
          <p:nvPr/>
        </p:nvGrpSpPr>
        <p:grpSpPr>
          <a:xfrm>
            <a:off x="10190466" y="3429000"/>
            <a:ext cx="1484244" cy="1416055"/>
            <a:chOff x="10190466" y="3429000"/>
            <a:chExt cx="1484244" cy="1416055"/>
          </a:xfrm>
        </p:grpSpPr>
        <p:cxnSp>
          <p:nvCxnSpPr>
            <p:cNvPr id="9" name="Straight Arrow Connector 8">
              <a:extLst>
                <a:ext uri="{FF2B5EF4-FFF2-40B4-BE49-F238E27FC236}">
                  <a16:creationId xmlns:a16="http://schemas.microsoft.com/office/drawing/2014/main" id="{B628E1C5-83BB-1DEF-2A9F-8D297F84FFDC}"/>
                </a:ext>
              </a:extLst>
            </p:cNvPr>
            <p:cNvCxnSpPr/>
            <p:nvPr/>
          </p:nvCxnSpPr>
          <p:spPr>
            <a:xfrm>
              <a:off x="10960682" y="3429000"/>
              <a:ext cx="0" cy="622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314D5B9-F165-F2E8-5DAD-F22F5EF2F0BC}"/>
                </a:ext>
              </a:extLst>
            </p:cNvPr>
            <p:cNvSpPr/>
            <p:nvPr/>
          </p:nvSpPr>
          <p:spPr>
            <a:xfrm>
              <a:off x="10190466" y="4090605"/>
              <a:ext cx="1484244"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a:t>
              </a:r>
            </a:p>
          </p:txBody>
        </p:sp>
      </p:grpSp>
      <p:grpSp>
        <p:nvGrpSpPr>
          <p:cNvPr id="16" name="Group 15">
            <a:extLst>
              <a:ext uri="{FF2B5EF4-FFF2-40B4-BE49-F238E27FC236}">
                <a16:creationId xmlns:a16="http://schemas.microsoft.com/office/drawing/2014/main" id="{AA85768D-E5E2-EE6F-E2A9-060173C975BE}"/>
              </a:ext>
            </a:extLst>
          </p:cNvPr>
          <p:cNvGrpSpPr/>
          <p:nvPr/>
        </p:nvGrpSpPr>
        <p:grpSpPr>
          <a:xfrm>
            <a:off x="3403534" y="4098433"/>
            <a:ext cx="2266123" cy="754450"/>
            <a:chOff x="1360879" y="4467830"/>
            <a:chExt cx="2266123" cy="754450"/>
          </a:xfrm>
        </p:grpSpPr>
        <p:cxnSp>
          <p:nvCxnSpPr>
            <p:cNvPr id="21" name="Straight Arrow Connector 20">
              <a:extLst>
                <a:ext uri="{FF2B5EF4-FFF2-40B4-BE49-F238E27FC236}">
                  <a16:creationId xmlns:a16="http://schemas.microsoft.com/office/drawing/2014/main" id="{15D9E9C5-E739-EC54-E9A1-2D034C89E08B}"/>
                </a:ext>
              </a:extLst>
            </p:cNvPr>
            <p:cNvCxnSpPr/>
            <p:nvPr/>
          </p:nvCxnSpPr>
          <p:spPr>
            <a:xfrm flipH="1">
              <a:off x="2898132" y="4845055"/>
              <a:ext cx="7288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E232EE8-8A27-3E0E-3AEE-35A00BECFB30}"/>
                </a:ext>
              </a:extLst>
            </p:cNvPr>
            <p:cNvSpPr/>
            <p:nvPr/>
          </p:nvSpPr>
          <p:spPr>
            <a:xfrm>
              <a:off x="1360879" y="4467830"/>
              <a:ext cx="1484243"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Build the servers</a:t>
              </a:r>
            </a:p>
          </p:txBody>
        </p:sp>
      </p:grpSp>
      <p:grpSp>
        <p:nvGrpSpPr>
          <p:cNvPr id="38" name="Group 37">
            <a:extLst>
              <a:ext uri="{FF2B5EF4-FFF2-40B4-BE49-F238E27FC236}">
                <a16:creationId xmlns:a16="http://schemas.microsoft.com/office/drawing/2014/main" id="{843A65B5-015A-8EA9-D462-E2A4A35C6BB8}"/>
              </a:ext>
            </a:extLst>
          </p:cNvPr>
          <p:cNvGrpSpPr/>
          <p:nvPr/>
        </p:nvGrpSpPr>
        <p:grpSpPr>
          <a:xfrm>
            <a:off x="1070084" y="4098433"/>
            <a:ext cx="2266123" cy="754450"/>
            <a:chOff x="1360879" y="4467830"/>
            <a:chExt cx="2266123" cy="754450"/>
          </a:xfrm>
        </p:grpSpPr>
        <p:cxnSp>
          <p:nvCxnSpPr>
            <p:cNvPr id="39" name="Straight Arrow Connector 38">
              <a:extLst>
                <a:ext uri="{FF2B5EF4-FFF2-40B4-BE49-F238E27FC236}">
                  <a16:creationId xmlns:a16="http://schemas.microsoft.com/office/drawing/2014/main" id="{42D4D3ED-849D-DF1E-D30C-AE0786DAEA97}"/>
                </a:ext>
              </a:extLst>
            </p:cNvPr>
            <p:cNvCxnSpPr/>
            <p:nvPr/>
          </p:nvCxnSpPr>
          <p:spPr>
            <a:xfrm flipH="1">
              <a:off x="2898132" y="4845055"/>
              <a:ext cx="7288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548282C-09C2-6F52-17BE-FB8EE8CF51F0}"/>
                </a:ext>
              </a:extLst>
            </p:cNvPr>
            <p:cNvSpPr/>
            <p:nvPr/>
          </p:nvSpPr>
          <p:spPr>
            <a:xfrm>
              <a:off x="1360879" y="4467830"/>
              <a:ext cx="1484243" cy="754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Access the servers</a:t>
              </a:r>
            </a:p>
          </p:txBody>
        </p:sp>
      </p:grpSp>
    </p:spTree>
    <p:extLst>
      <p:ext uri="{BB962C8B-B14F-4D97-AF65-F5344CB8AC3E}">
        <p14:creationId xmlns:p14="http://schemas.microsoft.com/office/powerpoint/2010/main" val="3963220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ppt_x"/>
                                          </p:val>
                                        </p:tav>
                                        <p:tav tm="100000">
                                          <p:val>
                                            <p:strVal val="#ppt_x"/>
                                          </p:val>
                                        </p:tav>
                                      </p:tavLst>
                                    </p:anim>
                                    <p:anim calcmode="lin" valueType="num">
                                      <p:cBhvr additive="base">
                                        <p:cTn id="5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3E6C1-BD1B-C4A9-0539-1D5BEC831607}"/>
              </a:ext>
            </a:extLst>
          </p:cNvPr>
          <p:cNvSpPr>
            <a:spLocks noGrp="1"/>
          </p:cNvSpPr>
          <p:nvPr>
            <p:ph type="ctrTitle"/>
          </p:nvPr>
        </p:nvSpPr>
        <p:spPr>
          <a:xfrm>
            <a:off x="1217390" y="1625572"/>
            <a:ext cx="9753820" cy="2463987"/>
          </a:xfrm>
        </p:spPr>
        <p:txBody>
          <a:bodyPr anchor="b">
            <a:normAutofit/>
          </a:bodyPr>
          <a:lstStyle/>
          <a:p>
            <a:r>
              <a:rPr lang="en-US" sz="9600" b="1" dirty="0"/>
              <a:t>VLAN</a:t>
            </a:r>
          </a:p>
        </p:txBody>
      </p:sp>
    </p:spTree>
    <p:extLst>
      <p:ext uri="{BB962C8B-B14F-4D97-AF65-F5344CB8AC3E}">
        <p14:creationId xmlns:p14="http://schemas.microsoft.com/office/powerpoint/2010/main" val="425178082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5E23-1FE1-4DE7-BD21-34F7B35F91D3}"/>
              </a:ext>
            </a:extLst>
          </p:cNvPr>
          <p:cNvSpPr>
            <a:spLocks noGrp="1"/>
          </p:cNvSpPr>
          <p:nvPr>
            <p:ph type="title"/>
          </p:nvPr>
        </p:nvSpPr>
        <p:spPr/>
        <p:txBody>
          <a:bodyPr/>
          <a:lstStyle/>
          <a:p>
            <a:r>
              <a:rPr lang="en-US" dirty="0"/>
              <a:t>VLAN</a:t>
            </a:r>
          </a:p>
        </p:txBody>
      </p:sp>
      <p:sp>
        <p:nvSpPr>
          <p:cNvPr id="3" name="Content Placeholder 2">
            <a:extLst>
              <a:ext uri="{FF2B5EF4-FFF2-40B4-BE49-F238E27FC236}">
                <a16:creationId xmlns:a16="http://schemas.microsoft.com/office/drawing/2014/main" id="{C2A7E541-FAE4-45DD-93D5-2A9953C6365B}"/>
              </a:ext>
            </a:extLst>
          </p:cNvPr>
          <p:cNvSpPr>
            <a:spLocks noGrp="1"/>
          </p:cNvSpPr>
          <p:nvPr>
            <p:ph idx="1"/>
          </p:nvPr>
        </p:nvSpPr>
        <p:spPr>
          <a:xfrm>
            <a:off x="444969" y="1690688"/>
            <a:ext cx="5955832" cy="5167312"/>
          </a:xfrm>
        </p:spPr>
        <p:txBody>
          <a:bodyPr>
            <a:normAutofit fontScale="55000" lnSpcReduction="20000"/>
          </a:bodyPr>
          <a:lstStyle/>
          <a:p>
            <a:pPr marL="0" indent="0">
              <a:lnSpc>
                <a:spcPct val="120000"/>
              </a:lnSpc>
              <a:buNone/>
            </a:pPr>
            <a:r>
              <a:rPr lang="en-US" dirty="0">
                <a:solidFill>
                  <a:schemeClr val="tx1"/>
                </a:solidFill>
                <a:cs typeface="Arial" panose="020B0604020202020204" pitchFamily="34" charset="0"/>
              </a:rPr>
              <a:t>    </a:t>
            </a:r>
            <a:r>
              <a:rPr lang="en-US" sz="3600" dirty="0">
                <a:solidFill>
                  <a:schemeClr val="tx1"/>
                </a:solidFill>
                <a:cs typeface="Arial" panose="020B0604020202020204" pitchFamily="34" charset="0"/>
              </a:rPr>
              <a:t>The VLANs are one of those networking features that are most commonly used in the networks today.</a:t>
            </a:r>
          </a:p>
          <a:p>
            <a:pPr>
              <a:lnSpc>
                <a:spcPct val="120000"/>
              </a:lnSpc>
            </a:pPr>
            <a:r>
              <a:rPr lang="en-US" sz="3600" dirty="0">
                <a:solidFill>
                  <a:schemeClr val="tx1"/>
                </a:solidFill>
                <a:cs typeface="Arial" panose="020B0604020202020204" pitchFamily="34" charset="0"/>
              </a:rPr>
              <a:t>We need to divide a main LAN into SUBLANS(VLANS) to reduce congestion the result of using more broadcast  in the same topology that lead to more flood and slowness at respond process , And if we have more than 20 device in the same network that cause plunge  , so we need here to distribute the devices to VLANS to minimize the load at topology. </a:t>
            </a:r>
          </a:p>
          <a:p>
            <a:pPr>
              <a:lnSpc>
                <a:spcPct val="120000"/>
              </a:lnSpc>
            </a:pPr>
            <a:r>
              <a:rPr lang="en-US" sz="3600" dirty="0">
                <a:solidFill>
                  <a:schemeClr val="tx1"/>
                </a:solidFill>
                <a:cs typeface="Arial" panose="020B0604020202020204" pitchFamily="34" charset="0"/>
              </a:rPr>
              <a:t>When we use VLAN it’s prefer to stopping STP to be faster and save </a:t>
            </a:r>
            <a:r>
              <a:rPr lang="en-US" sz="3600" dirty="0">
                <a:solidFill>
                  <a:srgbClr val="FF0000"/>
                </a:solidFill>
                <a:cs typeface="Arial" panose="020B0604020202020204" pitchFamily="34" charset="0"/>
              </a:rPr>
              <a:t>30 seconds </a:t>
            </a:r>
            <a:r>
              <a:rPr lang="en-US" sz="3600" dirty="0">
                <a:solidFill>
                  <a:schemeClr val="tx1"/>
                </a:solidFill>
                <a:cs typeface="Arial" panose="020B0604020202020204" pitchFamily="34" charset="0"/>
              </a:rPr>
              <a:t>which this protocol is take when be on.</a:t>
            </a:r>
            <a:endParaRPr lang="en-US" sz="3600" dirty="0">
              <a:solidFill>
                <a:srgbClr val="002060"/>
              </a:solidFill>
              <a:cs typeface="Arial" panose="020B0604020202020204" pitchFamily="34" charset="0"/>
            </a:endParaRPr>
          </a:p>
          <a:p>
            <a:pPr marL="0" indent="0">
              <a:lnSpc>
                <a:spcPct val="120000"/>
              </a:lnSpc>
              <a:buNone/>
            </a:pPr>
            <a:r>
              <a:rPr lang="en-US" dirty="0">
                <a:solidFill>
                  <a:schemeClr val="tx1"/>
                </a:solidFill>
                <a:cs typeface="Arial" panose="020B0604020202020204" pitchFamily="34" charset="0"/>
              </a:rPr>
              <a:t> </a:t>
            </a:r>
          </a:p>
          <a:p>
            <a:pPr marL="0" indent="0">
              <a:lnSpc>
                <a:spcPct val="120000"/>
              </a:lnSpc>
              <a:buNone/>
            </a:pPr>
            <a:r>
              <a:rPr lang="en-US" dirty="0">
                <a:solidFill>
                  <a:schemeClr val="tx1"/>
                </a:solidFill>
                <a:cs typeface="Arial" panose="020B0604020202020204" pitchFamily="34" charset="0"/>
              </a:rPr>
              <a:t> </a:t>
            </a:r>
          </a:p>
        </p:txBody>
      </p:sp>
      <p:pic>
        <p:nvPicPr>
          <p:cNvPr id="4" name="Content Placeholder 4">
            <a:extLst>
              <a:ext uri="{FF2B5EF4-FFF2-40B4-BE49-F238E27FC236}">
                <a16:creationId xmlns:a16="http://schemas.microsoft.com/office/drawing/2014/main" id="{597E4AD7-C1C2-4CE1-AB51-F18C6C21E056}"/>
              </a:ext>
            </a:extLst>
          </p:cNvPr>
          <p:cNvPicPr>
            <a:picLocks noChangeAspect="1"/>
          </p:cNvPicPr>
          <p:nvPr/>
        </p:nvPicPr>
        <p:blipFill>
          <a:blip r:embed="rId2"/>
          <a:stretch>
            <a:fillRect/>
          </a:stretch>
        </p:blipFill>
        <p:spPr>
          <a:xfrm>
            <a:off x="6690939" y="1919287"/>
            <a:ext cx="5353797" cy="3857625"/>
          </a:xfrm>
          <a:prstGeom prst="rect">
            <a:avLst/>
          </a:prstGeom>
        </p:spPr>
      </p:pic>
    </p:spTree>
    <p:extLst>
      <p:ext uri="{BB962C8B-B14F-4D97-AF65-F5344CB8AC3E}">
        <p14:creationId xmlns:p14="http://schemas.microsoft.com/office/powerpoint/2010/main" val="142267459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7A6C46-F22A-4C57-9CE8-86F3EB167E63}"/>
              </a:ext>
            </a:extLst>
          </p:cNvPr>
          <p:cNvPicPr>
            <a:picLocks noGrp="1" noChangeAspect="1"/>
          </p:cNvPicPr>
          <p:nvPr>
            <p:ph idx="1"/>
          </p:nvPr>
        </p:nvPicPr>
        <p:blipFill>
          <a:blip r:embed="rId2"/>
          <a:stretch>
            <a:fillRect/>
          </a:stretch>
        </p:blipFill>
        <p:spPr>
          <a:xfrm>
            <a:off x="838200" y="3429000"/>
            <a:ext cx="10515600" cy="2132330"/>
          </a:xfrm>
        </p:spPr>
      </p:pic>
      <p:sp>
        <p:nvSpPr>
          <p:cNvPr id="7" name="TextBox 6">
            <a:extLst>
              <a:ext uri="{FF2B5EF4-FFF2-40B4-BE49-F238E27FC236}">
                <a16:creationId xmlns:a16="http://schemas.microsoft.com/office/drawing/2014/main" id="{AA0A9438-6BA4-441D-87E6-8A6A9AB17DC0}"/>
              </a:ext>
            </a:extLst>
          </p:cNvPr>
          <p:cNvSpPr txBox="1"/>
          <p:nvPr/>
        </p:nvSpPr>
        <p:spPr>
          <a:xfrm>
            <a:off x="419100" y="1296670"/>
            <a:ext cx="11353800" cy="1323439"/>
          </a:xfrm>
          <a:prstGeom prst="rect">
            <a:avLst/>
          </a:prstGeom>
          <a:noFill/>
        </p:spPr>
        <p:txBody>
          <a:bodyPr wrap="square">
            <a:spAutoFit/>
          </a:bodyPr>
          <a:lstStyle/>
          <a:p>
            <a:r>
              <a:rPr lang="en-US" sz="2000" dirty="0">
                <a:latin typeface="+mj-lt"/>
                <a:cs typeface="Arial" panose="020B0604020202020204" pitchFamily="34" charset="0"/>
              </a:rPr>
              <a:t>In proposed topology we divide it into some branches as shown and each branch use different VLAN such as: HR take VLAN 10 and MANG 20 and so on.</a:t>
            </a:r>
          </a:p>
          <a:p>
            <a:r>
              <a:rPr lang="en-US" sz="2000" dirty="0">
                <a:latin typeface="+mj-lt"/>
                <a:cs typeface="Arial" panose="020B0604020202020204" pitchFamily="34" charset="0"/>
              </a:rPr>
              <a:t>And management VLAN here take 99 and int’s used to establish an IP connection to the switch from a workstation connected to a port in the VLAN.</a:t>
            </a:r>
          </a:p>
        </p:txBody>
      </p:sp>
    </p:spTree>
    <p:extLst>
      <p:ext uri="{BB962C8B-B14F-4D97-AF65-F5344CB8AC3E}">
        <p14:creationId xmlns:p14="http://schemas.microsoft.com/office/powerpoint/2010/main" val="967006848"/>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D05D-154A-4499-9ABE-A0D6775FBB4B}"/>
              </a:ext>
            </a:extLst>
          </p:cNvPr>
          <p:cNvSpPr>
            <a:spLocks noGrp="1"/>
          </p:cNvSpPr>
          <p:nvPr>
            <p:ph type="title"/>
          </p:nvPr>
        </p:nvSpPr>
        <p:spPr/>
        <p:txBody>
          <a:bodyPr/>
          <a:lstStyle/>
          <a:p>
            <a:r>
              <a:rPr lang="en-US" dirty="0"/>
              <a:t>configurations</a:t>
            </a:r>
          </a:p>
        </p:txBody>
      </p:sp>
      <p:sp>
        <p:nvSpPr>
          <p:cNvPr id="3" name="Content Placeholder 2">
            <a:extLst>
              <a:ext uri="{FF2B5EF4-FFF2-40B4-BE49-F238E27FC236}">
                <a16:creationId xmlns:a16="http://schemas.microsoft.com/office/drawing/2014/main" id="{9909AB2B-66D4-46DA-AFD0-0E0D4647EEE9}"/>
              </a:ext>
            </a:extLst>
          </p:cNvPr>
          <p:cNvSpPr>
            <a:spLocks noGrp="1"/>
          </p:cNvSpPr>
          <p:nvPr>
            <p:ph idx="1"/>
          </p:nvPr>
        </p:nvSpPr>
        <p:spPr>
          <a:xfrm>
            <a:off x="533400" y="2228850"/>
            <a:ext cx="11287125" cy="4095750"/>
          </a:xfrm>
        </p:spPr>
        <p:txBody>
          <a:bodyPr>
            <a:normAutofit fontScale="77500" lnSpcReduction="20000"/>
          </a:bodyPr>
          <a:lstStyle/>
          <a:p>
            <a:r>
              <a:rPr lang="en-US" b="1" dirty="0">
                <a:solidFill>
                  <a:schemeClr val="tx1"/>
                </a:solidFill>
                <a:latin typeface="Arial" panose="020B0604020202020204" pitchFamily="34" charset="0"/>
                <a:cs typeface="Arial" panose="020B0604020202020204" pitchFamily="34" charset="0"/>
              </a:rPr>
              <a:t>VLAN configuration</a:t>
            </a:r>
          </a:p>
          <a:p>
            <a:r>
              <a:rPr lang="en-US" dirty="0">
                <a:solidFill>
                  <a:srgbClr val="002060"/>
                </a:solidFill>
                <a:latin typeface="Arial" panose="020B0604020202020204" pitchFamily="34" charset="0"/>
                <a:cs typeface="Arial" panose="020B0604020202020204" pitchFamily="34" charset="0"/>
              </a:rPr>
              <a:t>If the interface connect between device and switch use</a:t>
            </a:r>
          </a:p>
          <a:p>
            <a:r>
              <a:rPr lang="en-US" dirty="0">
                <a:solidFill>
                  <a:srgbClr val="002060"/>
                </a:solidFill>
                <a:latin typeface="Arial" panose="020B0604020202020204" pitchFamily="34" charset="0"/>
                <a:cs typeface="Arial" panose="020B0604020202020204" pitchFamily="34" charset="0"/>
              </a:rPr>
              <a:t>(config)#vlan 20</a:t>
            </a:r>
          </a:p>
          <a:p>
            <a:r>
              <a:rPr lang="en-US" dirty="0">
                <a:solidFill>
                  <a:srgbClr val="002060"/>
                </a:solidFill>
                <a:latin typeface="Arial" panose="020B0604020202020204" pitchFamily="34" charset="0"/>
                <a:cs typeface="Arial" panose="020B0604020202020204" pitchFamily="34" charset="0"/>
              </a:rPr>
              <a:t>(config)#name (</a:t>
            </a:r>
            <a:r>
              <a:rPr lang="en-US" dirty="0" err="1">
                <a:solidFill>
                  <a:srgbClr val="002060"/>
                </a:solidFill>
                <a:latin typeface="Arial" panose="020B0604020202020204" pitchFamily="34" charset="0"/>
                <a:cs typeface="Arial" panose="020B0604020202020204" pitchFamily="34" charset="0"/>
              </a:rPr>
              <a:t>vlan</a:t>
            </a:r>
            <a:r>
              <a:rPr lang="en-US" dirty="0">
                <a:solidFill>
                  <a:srgbClr val="002060"/>
                </a:solidFill>
                <a:latin typeface="Arial" panose="020B0604020202020204" pitchFamily="34" charset="0"/>
                <a:cs typeface="Arial" panose="020B0604020202020204" pitchFamily="34" charset="0"/>
              </a:rPr>
              <a:t> 20)</a:t>
            </a:r>
          </a:p>
          <a:p>
            <a:r>
              <a:rPr lang="en-US" dirty="0">
                <a:solidFill>
                  <a:srgbClr val="002060"/>
                </a:solidFill>
                <a:latin typeface="Arial" panose="020B0604020202020204" pitchFamily="34" charset="0"/>
                <a:cs typeface="Arial" panose="020B0604020202020204" pitchFamily="34" charset="0"/>
              </a:rPr>
              <a:t>(config)#int range gig 0/0-3</a:t>
            </a:r>
          </a:p>
          <a:p>
            <a:r>
              <a:rPr lang="en-US" dirty="0">
                <a:solidFill>
                  <a:srgbClr val="002060"/>
                </a:solidFill>
                <a:latin typeface="Arial" panose="020B0604020202020204" pitchFamily="34" charset="0"/>
                <a:cs typeface="Arial" panose="020B0604020202020204" pitchFamily="34" charset="0"/>
              </a:rPr>
              <a:t>(config-if)#switchport mode access</a:t>
            </a:r>
          </a:p>
          <a:p>
            <a:r>
              <a:rPr lang="en-US" dirty="0">
                <a:solidFill>
                  <a:srgbClr val="002060"/>
                </a:solidFill>
                <a:latin typeface="Arial" panose="020B0604020202020204" pitchFamily="34" charset="0"/>
                <a:cs typeface="Arial" panose="020B0604020202020204" pitchFamily="34" charset="0"/>
              </a:rPr>
              <a:t>(config-if)#switchport mode access VLAN 20</a:t>
            </a:r>
          </a:p>
          <a:p>
            <a:r>
              <a:rPr lang="en-US" b="1" dirty="0">
                <a:solidFill>
                  <a:schemeClr val="tx1"/>
                </a:solidFill>
                <a:latin typeface="Arial" panose="020B0604020202020204" pitchFamily="34" charset="0"/>
                <a:cs typeface="Arial" panose="020B0604020202020204" pitchFamily="34" charset="0"/>
              </a:rPr>
              <a:t>If the interface connect between switch and switch or router</a:t>
            </a:r>
          </a:p>
          <a:p>
            <a:r>
              <a:rPr lang="en-US" dirty="0">
                <a:solidFill>
                  <a:srgbClr val="002060"/>
                </a:solidFill>
                <a:latin typeface="Arial" panose="020B0604020202020204" pitchFamily="34" charset="0"/>
                <a:cs typeface="Arial" panose="020B0604020202020204" pitchFamily="34" charset="0"/>
              </a:rPr>
              <a:t>(config)#int gig 0/1</a:t>
            </a:r>
          </a:p>
          <a:p>
            <a:r>
              <a:rPr lang="en-US" dirty="0">
                <a:solidFill>
                  <a:srgbClr val="002060"/>
                </a:solidFill>
                <a:latin typeface="Arial" panose="020B0604020202020204" pitchFamily="34" charset="0"/>
                <a:cs typeface="Arial" panose="020B0604020202020204" pitchFamily="34" charset="0"/>
              </a:rPr>
              <a:t>(config-if)#switchport trunk encapsulation dot 1 q</a:t>
            </a:r>
          </a:p>
          <a:p>
            <a:r>
              <a:rPr lang="en-US" dirty="0">
                <a:solidFill>
                  <a:srgbClr val="002060"/>
                </a:solidFill>
                <a:latin typeface="Arial" panose="020B0604020202020204" pitchFamily="34" charset="0"/>
                <a:cs typeface="Arial" panose="020B0604020202020204" pitchFamily="34" charset="0"/>
              </a:rPr>
              <a:t>Switchport mode trunk</a:t>
            </a:r>
          </a:p>
          <a:p>
            <a:endParaRPr lang="en-US" dirty="0"/>
          </a:p>
        </p:txBody>
      </p:sp>
    </p:spTree>
    <p:extLst>
      <p:ext uri="{BB962C8B-B14F-4D97-AF65-F5344CB8AC3E}">
        <p14:creationId xmlns:p14="http://schemas.microsoft.com/office/powerpoint/2010/main" val="2112718432"/>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C153-22D8-47D0-8686-E11707B3C56D}"/>
              </a:ext>
            </a:extLst>
          </p:cNvPr>
          <p:cNvSpPr>
            <a:spLocks noGrp="1"/>
          </p:cNvSpPr>
          <p:nvPr>
            <p:ph type="title"/>
          </p:nvPr>
        </p:nvSpPr>
        <p:spPr/>
        <p:txBody>
          <a:bodyPr/>
          <a:lstStyle/>
          <a:p>
            <a:r>
              <a:rPr lang="en-US" dirty="0"/>
              <a:t>Configurations(cont.)</a:t>
            </a:r>
          </a:p>
        </p:txBody>
      </p:sp>
      <p:sp>
        <p:nvSpPr>
          <p:cNvPr id="3" name="Content Placeholder 2">
            <a:extLst>
              <a:ext uri="{FF2B5EF4-FFF2-40B4-BE49-F238E27FC236}">
                <a16:creationId xmlns:a16="http://schemas.microsoft.com/office/drawing/2014/main" id="{DCACB9BD-0EAB-43F9-A3CF-ACF4A33C8EA3}"/>
              </a:ext>
            </a:extLst>
          </p:cNvPr>
          <p:cNvSpPr>
            <a:spLocks noGrp="1"/>
          </p:cNvSpPr>
          <p:nvPr>
            <p:ph idx="1"/>
          </p:nvPr>
        </p:nvSpPr>
        <p:spPr/>
        <p:txBody>
          <a:bodyPr/>
          <a:lstStyle/>
          <a:p>
            <a:r>
              <a:rPr lang="en-US" dirty="0">
                <a:solidFill>
                  <a:schemeClr val="tx1"/>
                </a:solidFill>
                <a:latin typeface="Arial" panose="020B0604020202020204" pitchFamily="34" charset="0"/>
                <a:cs typeface="Arial" panose="020B0604020202020204" pitchFamily="34" charset="0"/>
              </a:rPr>
              <a:t>Ip for management VLAN</a:t>
            </a:r>
          </a:p>
          <a:p>
            <a:r>
              <a:rPr lang="en-US" dirty="0">
                <a:solidFill>
                  <a:srgbClr val="002060"/>
                </a:solidFill>
                <a:latin typeface="Arial" panose="020B0604020202020204" pitchFamily="34" charset="0"/>
                <a:cs typeface="Arial" panose="020B0604020202020204" pitchFamily="34" charset="0"/>
              </a:rPr>
              <a:t>(config)#int </a:t>
            </a:r>
            <a:r>
              <a:rPr lang="en-US" dirty="0" err="1">
                <a:solidFill>
                  <a:srgbClr val="002060"/>
                </a:solidFill>
                <a:latin typeface="Arial" panose="020B0604020202020204" pitchFamily="34" charset="0"/>
                <a:cs typeface="Arial" panose="020B0604020202020204" pitchFamily="34" charset="0"/>
              </a:rPr>
              <a:t>vlan</a:t>
            </a:r>
            <a:r>
              <a:rPr lang="en-US" dirty="0">
                <a:solidFill>
                  <a:srgbClr val="002060"/>
                </a:solidFill>
                <a:latin typeface="Arial" panose="020B0604020202020204" pitchFamily="34" charset="0"/>
                <a:cs typeface="Arial" panose="020B0604020202020204" pitchFamily="34" charset="0"/>
              </a:rPr>
              <a:t> 99</a:t>
            </a:r>
          </a:p>
          <a:p>
            <a:r>
              <a:rPr lang="en-US" dirty="0">
                <a:solidFill>
                  <a:srgbClr val="002060"/>
                </a:solidFill>
                <a:latin typeface="Arial" panose="020B0604020202020204" pitchFamily="34" charset="0"/>
                <a:cs typeface="Arial" panose="020B0604020202020204" pitchFamily="34" charset="0"/>
              </a:rPr>
              <a:t>(config-if)#no shutdown</a:t>
            </a:r>
          </a:p>
          <a:p>
            <a:r>
              <a:rPr lang="en-US" dirty="0">
                <a:solidFill>
                  <a:srgbClr val="002060"/>
                </a:solidFill>
                <a:latin typeface="Arial" panose="020B0604020202020204" pitchFamily="34" charset="0"/>
                <a:cs typeface="Arial" panose="020B0604020202020204" pitchFamily="34" charset="0"/>
              </a:rPr>
              <a:t>(config-if)#ip address(</a:t>
            </a:r>
            <a:r>
              <a:rPr lang="en-US" dirty="0" err="1">
                <a:solidFill>
                  <a:srgbClr val="002060"/>
                </a:solidFill>
                <a:latin typeface="Arial" panose="020B0604020202020204" pitchFamily="34" charset="0"/>
                <a:cs typeface="Arial" panose="020B0604020202020204" pitchFamily="34" charset="0"/>
              </a:rPr>
              <a:t>ip</a:t>
            </a:r>
            <a:r>
              <a:rPr lang="en-US" dirty="0">
                <a:solidFill>
                  <a:srgbClr val="002060"/>
                </a:solidFill>
                <a:latin typeface="Arial" panose="020B0604020202020204" pitchFamily="34" charset="0"/>
                <a:cs typeface="Arial" panose="020B0604020202020204" pitchFamily="34" charset="0"/>
              </a:rPr>
              <a:t>) and (subnet mask)</a:t>
            </a:r>
          </a:p>
          <a:p>
            <a:r>
              <a:rPr lang="en-US" dirty="0">
                <a:solidFill>
                  <a:schemeClr val="tx1"/>
                </a:solidFill>
                <a:latin typeface="Arial" panose="020B0604020202020204" pitchFamily="34" charset="0"/>
                <a:cs typeface="Arial" panose="020B0604020202020204" pitchFamily="34" charset="0"/>
              </a:rPr>
              <a:t>Ip for default gateway</a:t>
            </a:r>
          </a:p>
          <a:p>
            <a:r>
              <a:rPr lang="en-US" dirty="0">
                <a:solidFill>
                  <a:srgbClr val="002060"/>
                </a:solidFill>
                <a:latin typeface="Arial" panose="020B0604020202020204" pitchFamily="34" charset="0"/>
                <a:cs typeface="Arial" panose="020B0604020202020204" pitchFamily="34" charset="0"/>
              </a:rPr>
              <a:t>(config)#ip default-gateway (</a:t>
            </a:r>
            <a:r>
              <a:rPr lang="en-US" dirty="0" err="1">
                <a:solidFill>
                  <a:srgbClr val="002060"/>
                </a:solidFill>
                <a:latin typeface="Arial" panose="020B0604020202020204" pitchFamily="34" charset="0"/>
                <a:cs typeface="Arial" panose="020B0604020202020204" pitchFamily="34" charset="0"/>
              </a:rPr>
              <a:t>ip</a:t>
            </a:r>
            <a:r>
              <a:rPr lang="en-US" dirty="0">
                <a:solidFill>
                  <a:srgbClr val="00206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4904344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350C-5813-4D81-A1DC-90EF56BE413B}"/>
              </a:ext>
            </a:extLst>
          </p:cNvPr>
          <p:cNvSpPr>
            <a:spLocks noGrp="1"/>
          </p:cNvSpPr>
          <p:nvPr>
            <p:ph type="title"/>
          </p:nvPr>
        </p:nvSpPr>
        <p:spPr/>
        <p:txBody>
          <a:bodyPr/>
          <a:lstStyle/>
          <a:p>
            <a:r>
              <a:rPr lang="en-US" dirty="0"/>
              <a:t>Link Aggregation</a:t>
            </a:r>
          </a:p>
        </p:txBody>
      </p:sp>
      <p:pic>
        <p:nvPicPr>
          <p:cNvPr id="5" name="Content Placeholder 4">
            <a:extLst>
              <a:ext uri="{FF2B5EF4-FFF2-40B4-BE49-F238E27FC236}">
                <a16:creationId xmlns:a16="http://schemas.microsoft.com/office/drawing/2014/main" id="{7CD755C7-7E5C-4654-90FA-975349DC8F63}"/>
              </a:ext>
            </a:extLst>
          </p:cNvPr>
          <p:cNvPicPr>
            <a:picLocks noGrp="1" noChangeAspect="1"/>
          </p:cNvPicPr>
          <p:nvPr>
            <p:ph idx="1"/>
          </p:nvPr>
        </p:nvPicPr>
        <p:blipFill>
          <a:blip r:embed="rId2"/>
          <a:stretch>
            <a:fillRect/>
          </a:stretch>
        </p:blipFill>
        <p:spPr>
          <a:xfrm>
            <a:off x="7143750" y="1690688"/>
            <a:ext cx="4524375" cy="2514365"/>
          </a:xfrm>
        </p:spPr>
      </p:pic>
      <p:pic>
        <p:nvPicPr>
          <p:cNvPr id="7" name="Picture 6">
            <a:extLst>
              <a:ext uri="{FF2B5EF4-FFF2-40B4-BE49-F238E27FC236}">
                <a16:creationId xmlns:a16="http://schemas.microsoft.com/office/drawing/2014/main" id="{8E7A5B44-0A94-47C8-9777-84A5F8691C4E}"/>
              </a:ext>
            </a:extLst>
          </p:cNvPr>
          <p:cNvPicPr>
            <a:picLocks noChangeAspect="1"/>
          </p:cNvPicPr>
          <p:nvPr/>
        </p:nvPicPr>
        <p:blipFill>
          <a:blip r:embed="rId3"/>
          <a:stretch>
            <a:fillRect/>
          </a:stretch>
        </p:blipFill>
        <p:spPr>
          <a:xfrm>
            <a:off x="6619875" y="4748153"/>
            <a:ext cx="5553850" cy="838317"/>
          </a:xfrm>
          <a:prstGeom prst="rect">
            <a:avLst/>
          </a:prstGeom>
        </p:spPr>
      </p:pic>
      <p:sp>
        <p:nvSpPr>
          <p:cNvPr id="9" name="TextBox 8">
            <a:extLst>
              <a:ext uri="{FF2B5EF4-FFF2-40B4-BE49-F238E27FC236}">
                <a16:creationId xmlns:a16="http://schemas.microsoft.com/office/drawing/2014/main" id="{95AE825C-D8C7-45B6-939B-5B227A458C72}"/>
              </a:ext>
            </a:extLst>
          </p:cNvPr>
          <p:cNvSpPr txBox="1"/>
          <p:nvPr/>
        </p:nvSpPr>
        <p:spPr>
          <a:xfrm>
            <a:off x="523875" y="1690688"/>
            <a:ext cx="6096000" cy="2862322"/>
          </a:xfrm>
          <a:prstGeom prst="rect">
            <a:avLst/>
          </a:prstGeom>
          <a:noFill/>
        </p:spPr>
        <p:txBody>
          <a:bodyPr wrap="square">
            <a:spAutoFit/>
          </a:bodyPr>
          <a:lstStyle/>
          <a:p>
            <a:r>
              <a:rPr lang="en-US" sz="2000" dirty="0">
                <a:latin typeface="+mj-lt"/>
                <a:cs typeface="Arial" panose="020B0604020202020204" pitchFamily="34" charset="0"/>
              </a:rPr>
              <a:t>We need to link aggregation to increase the used bandwidth between connections and more secure at failure connection it let you combine multiple ethernet links into a single logical link .  </a:t>
            </a:r>
          </a:p>
          <a:p>
            <a:r>
              <a:rPr lang="en-US" sz="2000" dirty="0">
                <a:latin typeface="+mj-lt"/>
                <a:cs typeface="Arial" panose="020B0604020202020204" pitchFamily="34" charset="0"/>
              </a:rPr>
              <a:t>As shown here at our proposed network and the drawing illustration how can LACP be between devices so as we said we can increase speed and can do load balancing .</a:t>
            </a:r>
          </a:p>
          <a:p>
            <a:r>
              <a:rPr lang="en-US" sz="2000" dirty="0">
                <a:latin typeface="+mj-lt"/>
                <a:cs typeface="Arial" panose="020B0604020202020204" pitchFamily="34" charset="0"/>
              </a:rPr>
              <a:t>And more we increase number of connections more be faster and flexible </a:t>
            </a:r>
            <a:endParaRPr lang="en-US" sz="2000" dirty="0">
              <a:latin typeface="+mj-lt"/>
            </a:endParaRPr>
          </a:p>
        </p:txBody>
      </p:sp>
    </p:spTree>
    <p:extLst>
      <p:ext uri="{BB962C8B-B14F-4D97-AF65-F5344CB8AC3E}">
        <p14:creationId xmlns:p14="http://schemas.microsoft.com/office/powerpoint/2010/main" val="418240946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1570-20A1-4967-8FFB-9DAF9DCBE60E}"/>
              </a:ext>
            </a:extLst>
          </p:cNvPr>
          <p:cNvSpPr>
            <a:spLocks noGrp="1"/>
          </p:cNvSpPr>
          <p:nvPr>
            <p:ph type="title"/>
          </p:nvPr>
        </p:nvSpPr>
        <p:spPr/>
        <p:txBody>
          <a:bodyPr/>
          <a:lstStyle/>
          <a:p>
            <a:r>
              <a:rPr lang="en-US" dirty="0">
                <a:cs typeface="Arial" panose="020B0604020202020204" pitchFamily="34" charset="0"/>
              </a:rPr>
              <a:t>configuration</a:t>
            </a:r>
          </a:p>
        </p:txBody>
      </p:sp>
      <p:sp>
        <p:nvSpPr>
          <p:cNvPr id="3" name="Content Placeholder 2">
            <a:extLst>
              <a:ext uri="{FF2B5EF4-FFF2-40B4-BE49-F238E27FC236}">
                <a16:creationId xmlns:a16="http://schemas.microsoft.com/office/drawing/2014/main" id="{77800B87-4BE9-451F-98A9-321213A4E934}"/>
              </a:ext>
            </a:extLst>
          </p:cNvPr>
          <p:cNvSpPr>
            <a:spLocks noGrp="1"/>
          </p:cNvSpPr>
          <p:nvPr>
            <p:ph idx="1"/>
          </p:nvPr>
        </p:nvSpPr>
        <p:spPr>
          <a:xfrm>
            <a:off x="500062" y="1690688"/>
            <a:ext cx="11191875" cy="3416300"/>
          </a:xfrm>
        </p:spPr>
        <p:txBody>
          <a:bodyPr>
            <a:normAutofit fontScale="92500" lnSpcReduction="10000"/>
          </a:bodyPr>
          <a:lstStyle/>
          <a:p>
            <a:r>
              <a:rPr lang="en-US" dirty="0">
                <a:solidFill>
                  <a:srgbClr val="002060"/>
                </a:solidFill>
                <a:latin typeface="Arial" panose="020B0604020202020204" pitchFamily="34" charset="0"/>
                <a:cs typeface="Arial" panose="020B0604020202020204" pitchFamily="34" charset="0"/>
              </a:rPr>
              <a:t>(config)#int range gig 0/0-3</a:t>
            </a:r>
          </a:p>
          <a:p>
            <a:r>
              <a:rPr lang="en-US" dirty="0">
                <a:solidFill>
                  <a:srgbClr val="002060"/>
                </a:solidFill>
                <a:latin typeface="Arial" panose="020B0604020202020204" pitchFamily="34" charset="0"/>
                <a:cs typeface="Arial" panose="020B0604020202020204" pitchFamily="34" charset="0"/>
              </a:rPr>
              <a:t>(config-if)#channel-group one mode active</a:t>
            </a:r>
          </a:p>
          <a:p>
            <a:r>
              <a:rPr lang="en-US" dirty="0">
                <a:solidFill>
                  <a:srgbClr val="002060"/>
                </a:solidFill>
                <a:latin typeface="Arial" panose="020B0604020202020204" pitchFamily="34" charset="0"/>
                <a:cs typeface="Arial" panose="020B0604020202020204" pitchFamily="34" charset="0"/>
              </a:rPr>
              <a:t>(config-if)#int port-channel 1</a:t>
            </a:r>
          </a:p>
          <a:p>
            <a:r>
              <a:rPr lang="en-US" dirty="0">
                <a:solidFill>
                  <a:srgbClr val="002060"/>
                </a:solidFill>
                <a:latin typeface="Arial" panose="020B0604020202020204" pitchFamily="34" charset="0"/>
                <a:cs typeface="Arial" panose="020B0604020202020204" pitchFamily="34" charset="0"/>
              </a:rPr>
              <a:t>(config-if)#switchport trunk encapsulation dot1q</a:t>
            </a:r>
          </a:p>
          <a:p>
            <a:r>
              <a:rPr lang="en-US" dirty="0">
                <a:solidFill>
                  <a:srgbClr val="002060"/>
                </a:solidFill>
                <a:latin typeface="Arial" panose="020B0604020202020204" pitchFamily="34" charset="0"/>
                <a:cs typeface="Arial" panose="020B0604020202020204" pitchFamily="34" charset="0"/>
              </a:rPr>
              <a:t>(config-if)#switchport mode trunk</a:t>
            </a:r>
          </a:p>
          <a:p>
            <a:r>
              <a:rPr lang="en-US" dirty="0">
                <a:solidFill>
                  <a:srgbClr val="002060"/>
                </a:solidFill>
                <a:latin typeface="Arial" panose="020B0604020202020204" pitchFamily="34" charset="0"/>
                <a:cs typeface="Arial" panose="020B0604020202020204" pitchFamily="34" charset="0"/>
              </a:rPr>
              <a:t>(config-if)#switchport trunk native </a:t>
            </a:r>
            <a:r>
              <a:rPr lang="en-US" dirty="0" err="1">
                <a:solidFill>
                  <a:srgbClr val="002060"/>
                </a:solidFill>
                <a:latin typeface="Arial" panose="020B0604020202020204" pitchFamily="34" charset="0"/>
                <a:cs typeface="Arial" panose="020B0604020202020204" pitchFamily="34" charset="0"/>
              </a:rPr>
              <a:t>vlan</a:t>
            </a:r>
            <a:r>
              <a:rPr lang="en-US" dirty="0">
                <a:solidFill>
                  <a:srgbClr val="002060"/>
                </a:solidFill>
                <a:latin typeface="Arial" panose="020B0604020202020204" pitchFamily="34" charset="0"/>
                <a:cs typeface="Arial" panose="020B0604020202020204" pitchFamily="34" charset="0"/>
              </a:rPr>
              <a:t> 99</a:t>
            </a:r>
          </a:p>
          <a:p>
            <a:r>
              <a:rPr lang="en-US" dirty="0">
                <a:solidFill>
                  <a:schemeClr val="tx1"/>
                </a:solidFill>
                <a:latin typeface="Arial" panose="020B0604020202020204" pitchFamily="34" charset="0"/>
                <a:cs typeface="Arial" panose="020B0604020202020204" pitchFamily="34" charset="0"/>
              </a:rPr>
              <a:t>And we must do the same commands at return switch and it must be the same channel group.</a:t>
            </a:r>
          </a:p>
        </p:txBody>
      </p:sp>
    </p:spTree>
    <p:extLst>
      <p:ext uri="{BB962C8B-B14F-4D97-AF65-F5344CB8AC3E}">
        <p14:creationId xmlns:p14="http://schemas.microsoft.com/office/powerpoint/2010/main" val="156740999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3F5-D1B5-4B6B-B291-8B6E482A8D38}"/>
              </a:ext>
            </a:extLst>
          </p:cNvPr>
          <p:cNvSpPr>
            <a:spLocks noGrp="1"/>
          </p:cNvSpPr>
          <p:nvPr>
            <p:ph type="title"/>
          </p:nvPr>
        </p:nvSpPr>
        <p:spPr/>
        <p:txBody>
          <a:bodyPr/>
          <a:lstStyle/>
          <a:p>
            <a:r>
              <a:rPr lang="en-US" dirty="0"/>
              <a:t>LAN Security</a:t>
            </a:r>
          </a:p>
        </p:txBody>
      </p:sp>
      <p:sp>
        <p:nvSpPr>
          <p:cNvPr id="3" name="Content Placeholder 2">
            <a:extLst>
              <a:ext uri="{FF2B5EF4-FFF2-40B4-BE49-F238E27FC236}">
                <a16:creationId xmlns:a16="http://schemas.microsoft.com/office/drawing/2014/main" id="{C19B3931-B8EF-4DF9-9226-FA22BB4A2BC4}"/>
              </a:ext>
            </a:extLst>
          </p:cNvPr>
          <p:cNvSpPr>
            <a:spLocks noGrp="1"/>
          </p:cNvSpPr>
          <p:nvPr>
            <p:ph idx="1"/>
          </p:nvPr>
        </p:nvSpPr>
        <p:spPr>
          <a:xfrm>
            <a:off x="123825" y="1690688"/>
            <a:ext cx="12068175" cy="4391025"/>
          </a:xfrm>
        </p:spPr>
        <p:txBody>
          <a:bodyPr>
            <a:normAutofit fontScale="85000" lnSpcReduction="20000"/>
          </a:bodyPr>
          <a:lstStyle/>
          <a:p>
            <a:r>
              <a:rPr lang="en-US" dirty="0">
                <a:solidFill>
                  <a:schemeClr val="tx1"/>
                </a:solidFill>
                <a:latin typeface="+mj-lt"/>
                <a:cs typeface="Arial" panose="020B0604020202020204" pitchFamily="34" charset="0"/>
              </a:rPr>
              <a:t>At first all unused interfaces in switches it must be shut down for security and that done by</a:t>
            </a:r>
          </a:p>
          <a:p>
            <a:r>
              <a:rPr lang="en-US" dirty="0">
                <a:solidFill>
                  <a:srgbClr val="002060"/>
                </a:solidFill>
                <a:latin typeface="+mj-lt"/>
                <a:cs typeface="Arial" panose="020B0604020202020204" pitchFamily="34" charset="0"/>
              </a:rPr>
              <a:t>(config)#int range gig 0/0-3</a:t>
            </a:r>
          </a:p>
          <a:p>
            <a:r>
              <a:rPr lang="en-US" dirty="0">
                <a:solidFill>
                  <a:srgbClr val="002060"/>
                </a:solidFill>
                <a:latin typeface="+mj-lt"/>
                <a:cs typeface="Arial" panose="020B0604020202020204" pitchFamily="34" charset="0"/>
              </a:rPr>
              <a:t>(config-if)#shutdown</a:t>
            </a:r>
          </a:p>
          <a:p>
            <a:r>
              <a:rPr lang="en-US" b="1" dirty="0">
                <a:solidFill>
                  <a:schemeClr val="tx1"/>
                </a:solidFill>
                <a:latin typeface="+mj-lt"/>
                <a:cs typeface="Arial" panose="020B0604020202020204" pitchFamily="34" charset="0"/>
              </a:rPr>
              <a:t>MAC flooding attack.</a:t>
            </a:r>
          </a:p>
          <a:p>
            <a:r>
              <a:rPr lang="en-US" dirty="0">
                <a:solidFill>
                  <a:schemeClr val="tx1"/>
                </a:solidFill>
                <a:latin typeface="+mj-lt"/>
                <a:cs typeface="Arial" panose="020B0604020202020204" pitchFamily="34" charset="0"/>
              </a:rPr>
              <a:t>MAC Flooding is a cyber-attack in which an attacker floods network switches with fake MAC addresses to compromise their security. A switch does not broadcast network packets to the whole network and maintains network integrity by segregating data and making use of VLANs.</a:t>
            </a:r>
          </a:p>
          <a:p>
            <a:r>
              <a:rPr lang="en-US" dirty="0">
                <a:solidFill>
                  <a:schemeClr val="tx1"/>
                </a:solidFill>
                <a:latin typeface="+mj-lt"/>
                <a:cs typeface="Arial" panose="020B0604020202020204" pitchFamily="34" charset="0"/>
              </a:rPr>
              <a:t>The motive behind MAC Flooding attack is to steal data from a victim’s system that is being transferred into a network.</a:t>
            </a:r>
          </a:p>
          <a:p>
            <a:r>
              <a:rPr lang="en-US" b="1" dirty="0">
                <a:solidFill>
                  <a:schemeClr val="tx1"/>
                </a:solidFill>
                <a:latin typeface="+mj-lt"/>
                <a:cs typeface="Arial" panose="020B0604020202020204" pitchFamily="34" charset="0"/>
              </a:rPr>
              <a:t>MAC spoofing attack</a:t>
            </a:r>
          </a:p>
          <a:p>
            <a:r>
              <a:rPr lang="en-US" dirty="0">
                <a:solidFill>
                  <a:schemeClr val="tx1"/>
                </a:solidFill>
                <a:latin typeface="+mj-lt"/>
                <a:cs typeface="Arial" panose="020B0604020202020204" pitchFamily="34" charset="0"/>
              </a:rPr>
              <a:t>MAC address spoofing attack is where the impostor or hacker hunts the network for valid and original MAC addresses and circumvents access control measures, giving the hacker the advantage to pose as one of the valid MAC addresses.  </a:t>
            </a:r>
          </a:p>
        </p:txBody>
      </p:sp>
    </p:spTree>
    <p:extLst>
      <p:ext uri="{BB962C8B-B14F-4D97-AF65-F5344CB8AC3E}">
        <p14:creationId xmlns:p14="http://schemas.microsoft.com/office/powerpoint/2010/main" val="341174787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7D56-79FE-448A-88D6-D8486A801BA8}"/>
              </a:ext>
            </a:extLst>
          </p:cNvPr>
          <p:cNvSpPr>
            <a:spLocks noGrp="1"/>
          </p:cNvSpPr>
          <p:nvPr>
            <p:ph type="title"/>
          </p:nvPr>
        </p:nvSpPr>
        <p:spPr/>
        <p:txBody>
          <a:bodyPr/>
          <a:lstStyle/>
          <a:p>
            <a:r>
              <a:rPr lang="en-US" dirty="0"/>
              <a:t>Mitigation</a:t>
            </a:r>
          </a:p>
        </p:txBody>
      </p:sp>
      <p:sp>
        <p:nvSpPr>
          <p:cNvPr id="3" name="Content Placeholder 2">
            <a:extLst>
              <a:ext uri="{FF2B5EF4-FFF2-40B4-BE49-F238E27FC236}">
                <a16:creationId xmlns:a16="http://schemas.microsoft.com/office/drawing/2014/main" id="{E17B9166-8525-4536-B6D8-6C9729FF37AC}"/>
              </a:ext>
            </a:extLst>
          </p:cNvPr>
          <p:cNvSpPr>
            <a:spLocks noGrp="1"/>
          </p:cNvSpPr>
          <p:nvPr>
            <p:ph idx="1"/>
          </p:nvPr>
        </p:nvSpPr>
        <p:spPr>
          <a:xfrm>
            <a:off x="442912" y="1690688"/>
            <a:ext cx="11306175" cy="4410075"/>
          </a:xfrm>
        </p:spPr>
        <p:txBody>
          <a:bodyPr>
            <a:normAutofit fontScale="70000" lnSpcReduction="20000"/>
          </a:bodyPr>
          <a:lstStyle/>
          <a:p>
            <a:pPr marL="0" indent="0">
              <a:buNone/>
            </a:pPr>
            <a:r>
              <a:rPr lang="en-US" b="1" dirty="0">
                <a:latin typeface="+mj-lt"/>
                <a:cs typeface="Arial" panose="020B0604020202020204" pitchFamily="34" charset="0"/>
              </a:rPr>
              <a:t>Port Security . </a:t>
            </a:r>
          </a:p>
          <a:p>
            <a:pPr marL="0" indent="0">
              <a:buNone/>
            </a:pPr>
            <a:r>
              <a:rPr lang="en-US" dirty="0">
                <a:solidFill>
                  <a:schemeClr val="tx1"/>
                </a:solidFill>
                <a:latin typeface="+mj-lt"/>
                <a:cs typeface="Arial" panose="020B0604020202020204" pitchFamily="34" charset="0"/>
              </a:rPr>
              <a:t>Due to these functionalities provided by the port security feature, it can be used for protection against:  </a:t>
            </a:r>
          </a:p>
          <a:p>
            <a:pPr marL="0" indent="0">
              <a:buNone/>
            </a:pPr>
            <a:r>
              <a:rPr lang="en-US" dirty="0">
                <a:solidFill>
                  <a:schemeClr val="tx1"/>
                </a:solidFill>
                <a:latin typeface="+mj-lt"/>
                <a:cs typeface="Arial" panose="020B0604020202020204" pitchFamily="34" charset="0"/>
              </a:rPr>
              <a:t>MAC spoofing </a:t>
            </a:r>
          </a:p>
          <a:p>
            <a:pPr marL="0" indent="0">
              <a:buNone/>
            </a:pPr>
            <a:r>
              <a:rPr lang="en-US" dirty="0">
                <a:solidFill>
                  <a:schemeClr val="tx1"/>
                </a:solidFill>
                <a:latin typeface="+mj-lt"/>
                <a:cs typeface="Arial" panose="020B0604020202020204" pitchFamily="34" charset="0"/>
              </a:rPr>
              <a:t>MAC flooding Layer 2 attacks</a:t>
            </a:r>
          </a:p>
          <a:p>
            <a:r>
              <a:rPr lang="en-US" dirty="0">
                <a:solidFill>
                  <a:srgbClr val="002060"/>
                </a:solidFill>
                <a:latin typeface="+mj-lt"/>
                <a:cs typeface="Arial" panose="020B0604020202020204" pitchFamily="34" charset="0"/>
              </a:rPr>
              <a:t>(config)# interface </a:t>
            </a:r>
            <a:r>
              <a:rPr lang="en-US" dirty="0" err="1">
                <a:solidFill>
                  <a:srgbClr val="002060"/>
                </a:solidFill>
                <a:latin typeface="+mj-lt"/>
                <a:cs typeface="Arial" panose="020B0604020202020204" pitchFamily="34" charset="0"/>
              </a:rPr>
              <a:t>FastEthernet</a:t>
            </a:r>
            <a:r>
              <a:rPr lang="en-US" dirty="0">
                <a:solidFill>
                  <a:srgbClr val="002060"/>
                </a:solidFill>
                <a:latin typeface="+mj-lt"/>
                <a:cs typeface="Arial" panose="020B0604020202020204" pitchFamily="34" charset="0"/>
              </a:rPr>
              <a:t>  0/1</a:t>
            </a:r>
          </a:p>
          <a:p>
            <a:r>
              <a:rPr lang="en-US" dirty="0">
                <a:solidFill>
                  <a:srgbClr val="002060"/>
                </a:solidFill>
                <a:latin typeface="+mj-lt"/>
                <a:cs typeface="Arial" panose="020B0604020202020204" pitchFamily="34" charset="0"/>
              </a:rPr>
              <a:t>(config-if)# switchport mode access </a:t>
            </a:r>
          </a:p>
          <a:p>
            <a:r>
              <a:rPr lang="en-US" dirty="0">
                <a:solidFill>
                  <a:srgbClr val="002060"/>
                </a:solidFill>
                <a:latin typeface="+mj-lt"/>
                <a:cs typeface="Arial" panose="020B0604020202020204" pitchFamily="34" charset="0"/>
              </a:rPr>
              <a:t>(config-if)#switchport port-security</a:t>
            </a:r>
          </a:p>
          <a:p>
            <a:r>
              <a:rPr lang="en-US" dirty="0">
                <a:solidFill>
                  <a:srgbClr val="002060"/>
                </a:solidFill>
                <a:latin typeface="+mj-lt"/>
                <a:cs typeface="Arial" panose="020B0604020202020204" pitchFamily="34" charset="0"/>
              </a:rPr>
              <a:t>(config-if)# switchport port-security maximum 2</a:t>
            </a:r>
          </a:p>
          <a:p>
            <a:r>
              <a:rPr lang="en-US" dirty="0">
                <a:solidFill>
                  <a:srgbClr val="002060"/>
                </a:solidFill>
                <a:latin typeface="+mj-lt"/>
                <a:cs typeface="Arial" panose="020B0604020202020204" pitchFamily="34" charset="0"/>
              </a:rPr>
              <a:t>(config-if)# switchport port-security violation shutdown</a:t>
            </a:r>
          </a:p>
          <a:p>
            <a:r>
              <a:rPr lang="en-US" dirty="0">
                <a:solidFill>
                  <a:srgbClr val="002060"/>
                </a:solidFill>
                <a:latin typeface="+mj-lt"/>
                <a:cs typeface="Arial" panose="020B0604020202020204" pitchFamily="34" charset="0"/>
              </a:rPr>
              <a:t>(config-if)# switchport port-security mac-address sticky</a:t>
            </a:r>
          </a:p>
          <a:p>
            <a:r>
              <a:rPr lang="en-US" dirty="0">
                <a:solidFill>
                  <a:schemeClr val="tx1"/>
                </a:solidFill>
                <a:latin typeface="+mj-lt"/>
                <a:cs typeface="Arial" panose="020B0604020202020204" pitchFamily="34" charset="0"/>
              </a:rPr>
              <a:t>To view port security settings for the switch</a:t>
            </a:r>
          </a:p>
          <a:p>
            <a:r>
              <a:rPr lang="en-US" dirty="0" err="1">
                <a:solidFill>
                  <a:srgbClr val="002060"/>
                </a:solidFill>
                <a:latin typeface="+mj-lt"/>
                <a:cs typeface="Arial" panose="020B0604020202020204" pitchFamily="34" charset="0"/>
              </a:rPr>
              <a:t>Switch#show</a:t>
            </a:r>
            <a:r>
              <a:rPr lang="en-US" dirty="0">
                <a:solidFill>
                  <a:srgbClr val="002060"/>
                </a:solidFill>
                <a:latin typeface="+mj-lt"/>
                <a:cs typeface="Arial" panose="020B0604020202020204" pitchFamily="34" charset="0"/>
              </a:rPr>
              <a:t> port-security</a:t>
            </a:r>
          </a:p>
        </p:txBody>
      </p:sp>
    </p:spTree>
    <p:extLst>
      <p:ext uri="{BB962C8B-B14F-4D97-AF65-F5344CB8AC3E}">
        <p14:creationId xmlns:p14="http://schemas.microsoft.com/office/powerpoint/2010/main" val="29508504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9B97-87E5-447D-A2C6-63F164C8B705}"/>
              </a:ext>
            </a:extLst>
          </p:cNvPr>
          <p:cNvSpPr>
            <a:spLocks noGrp="1"/>
          </p:cNvSpPr>
          <p:nvPr>
            <p:ph type="title"/>
          </p:nvPr>
        </p:nvSpPr>
        <p:spPr/>
        <p:txBody>
          <a:bodyPr/>
          <a:lstStyle/>
          <a:p>
            <a:r>
              <a:rPr lang="en-US" dirty="0"/>
              <a:t>ARP Spoofing</a:t>
            </a:r>
          </a:p>
        </p:txBody>
      </p:sp>
      <p:sp>
        <p:nvSpPr>
          <p:cNvPr id="3" name="Content Placeholder 2">
            <a:extLst>
              <a:ext uri="{FF2B5EF4-FFF2-40B4-BE49-F238E27FC236}">
                <a16:creationId xmlns:a16="http://schemas.microsoft.com/office/drawing/2014/main" id="{8FB25CF0-E9DB-4E9F-A37E-3B7A3244F22E}"/>
              </a:ext>
            </a:extLst>
          </p:cNvPr>
          <p:cNvSpPr>
            <a:spLocks noGrp="1"/>
          </p:cNvSpPr>
          <p:nvPr>
            <p:ph idx="1"/>
          </p:nvPr>
        </p:nvSpPr>
        <p:spPr>
          <a:xfrm>
            <a:off x="285749" y="1690688"/>
            <a:ext cx="11791951" cy="4488393"/>
          </a:xfrm>
        </p:spPr>
        <p:txBody>
          <a:bodyPr/>
          <a:lstStyle/>
          <a:p>
            <a:r>
              <a:rPr lang="en-US"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mj-lt"/>
                <a:cs typeface="Arial" panose="020B0604020202020204" pitchFamily="34" charset="0"/>
              </a:rPr>
              <a:t>ARP spoofing attack , also known as and routers that are connected to your Layer ARP cache poisoning 2 network. target hosts, switches, This targeting is achieved by poisoning the ARP caches of systems that are connected to the subnet and by intercepting traffic that is intended for other hosts on the subnet.</a:t>
            </a:r>
          </a:p>
        </p:txBody>
      </p:sp>
      <p:pic>
        <p:nvPicPr>
          <p:cNvPr id="6" name="Picture 5">
            <a:extLst>
              <a:ext uri="{FF2B5EF4-FFF2-40B4-BE49-F238E27FC236}">
                <a16:creationId xmlns:a16="http://schemas.microsoft.com/office/drawing/2014/main" id="{ABBA6A06-4BC1-4186-B864-C99ED34BAC3D}"/>
              </a:ext>
            </a:extLst>
          </p:cNvPr>
          <p:cNvPicPr>
            <a:picLocks noChangeAspect="1"/>
          </p:cNvPicPr>
          <p:nvPr/>
        </p:nvPicPr>
        <p:blipFill>
          <a:blip r:embed="rId2"/>
          <a:stretch>
            <a:fillRect/>
          </a:stretch>
        </p:blipFill>
        <p:spPr>
          <a:xfrm>
            <a:off x="285749" y="4079325"/>
            <a:ext cx="11394496" cy="2413550"/>
          </a:xfrm>
          <a:prstGeom prst="rect">
            <a:avLst/>
          </a:prstGeom>
        </p:spPr>
      </p:pic>
    </p:spTree>
    <p:extLst>
      <p:ext uri="{BB962C8B-B14F-4D97-AF65-F5344CB8AC3E}">
        <p14:creationId xmlns:p14="http://schemas.microsoft.com/office/powerpoint/2010/main" val="14301921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BD557-3543-A3BE-84A9-41E38D739638}"/>
              </a:ext>
            </a:extLst>
          </p:cNvPr>
          <p:cNvSpPr>
            <a:spLocks noGrp="1"/>
          </p:cNvSpPr>
          <p:nvPr>
            <p:ph type="ctrTitle"/>
          </p:nvPr>
        </p:nvSpPr>
        <p:spPr>
          <a:xfrm>
            <a:off x="1285241" y="1008993"/>
            <a:ext cx="9231410" cy="3542045"/>
          </a:xfrm>
        </p:spPr>
        <p:txBody>
          <a:bodyPr anchor="b">
            <a:normAutofit/>
          </a:bodyPr>
          <a:lstStyle/>
          <a:p>
            <a:pPr algn="l"/>
            <a:r>
              <a:rPr lang="en-US" sz="11500"/>
              <a:t>Required tools</a:t>
            </a:r>
          </a:p>
        </p:txBody>
      </p:sp>
    </p:spTree>
    <p:extLst>
      <p:ext uri="{BB962C8B-B14F-4D97-AF65-F5344CB8AC3E}">
        <p14:creationId xmlns:p14="http://schemas.microsoft.com/office/powerpoint/2010/main" val="481952947"/>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BB91-D217-46E4-9E6B-733A5CC7303F}"/>
              </a:ext>
            </a:extLst>
          </p:cNvPr>
          <p:cNvSpPr>
            <a:spLocks noGrp="1"/>
          </p:cNvSpPr>
          <p:nvPr>
            <p:ph type="title"/>
          </p:nvPr>
        </p:nvSpPr>
        <p:spPr/>
        <p:txBody>
          <a:bodyPr/>
          <a:lstStyle/>
          <a:p>
            <a:r>
              <a:rPr lang="en-US" dirty="0"/>
              <a:t>Mitigation</a:t>
            </a:r>
          </a:p>
        </p:txBody>
      </p:sp>
      <p:sp>
        <p:nvSpPr>
          <p:cNvPr id="3" name="Content Placeholder 2">
            <a:extLst>
              <a:ext uri="{FF2B5EF4-FFF2-40B4-BE49-F238E27FC236}">
                <a16:creationId xmlns:a16="http://schemas.microsoft.com/office/drawing/2014/main" id="{8BF140BB-45CA-4288-9DF5-AB3D79E1B146}"/>
              </a:ext>
            </a:extLst>
          </p:cNvPr>
          <p:cNvSpPr>
            <a:spLocks noGrp="1"/>
          </p:cNvSpPr>
          <p:nvPr>
            <p:ph idx="1"/>
          </p:nvPr>
        </p:nvSpPr>
        <p:spPr>
          <a:xfrm>
            <a:off x="723900" y="1690688"/>
            <a:ext cx="10629900" cy="3609975"/>
          </a:xfrm>
        </p:spPr>
        <p:txBody>
          <a:bodyPr/>
          <a:lstStyle/>
          <a:p>
            <a:r>
              <a:rPr lang="en-US" dirty="0">
                <a:solidFill>
                  <a:schemeClr val="tx1"/>
                </a:solidFill>
                <a:latin typeface="Arial" panose="020B0604020202020204" pitchFamily="34" charset="0"/>
                <a:cs typeface="Arial" panose="020B0604020202020204" pitchFamily="34" charset="0"/>
              </a:rPr>
              <a:t>At first the DHCP snooping  must done</a:t>
            </a:r>
          </a:p>
          <a:p>
            <a:r>
              <a:rPr lang="en-US" dirty="0">
                <a:solidFill>
                  <a:srgbClr val="002060"/>
                </a:solidFill>
                <a:latin typeface="Arial" panose="020B0604020202020204" pitchFamily="34" charset="0"/>
                <a:cs typeface="Arial" panose="020B0604020202020204" pitchFamily="34" charset="0"/>
              </a:rPr>
              <a:t>(config)# interface </a:t>
            </a:r>
            <a:r>
              <a:rPr lang="en-US" dirty="0" err="1">
                <a:solidFill>
                  <a:srgbClr val="002060"/>
                </a:solidFill>
                <a:latin typeface="Arial" panose="020B0604020202020204" pitchFamily="34" charset="0"/>
                <a:cs typeface="Arial" panose="020B0604020202020204" pitchFamily="34" charset="0"/>
              </a:rPr>
              <a:t>FastEthernet</a:t>
            </a:r>
            <a:r>
              <a:rPr lang="en-US" dirty="0">
                <a:solidFill>
                  <a:srgbClr val="002060"/>
                </a:solidFill>
                <a:latin typeface="Arial" panose="020B0604020202020204" pitchFamily="34" charset="0"/>
                <a:cs typeface="Arial" panose="020B0604020202020204" pitchFamily="34" charset="0"/>
              </a:rPr>
              <a:t> 0/2 </a:t>
            </a:r>
          </a:p>
          <a:p>
            <a:r>
              <a:rPr lang="en-US" dirty="0">
                <a:solidFill>
                  <a:srgbClr val="002060"/>
                </a:solidFill>
                <a:latin typeface="Arial" panose="020B0604020202020204" pitchFamily="34" charset="0"/>
                <a:cs typeface="Arial" panose="020B0604020202020204" pitchFamily="34" charset="0"/>
              </a:rPr>
              <a:t>(config-if) # </a:t>
            </a:r>
            <a:r>
              <a:rPr lang="en-US" dirty="0" err="1">
                <a:solidFill>
                  <a:srgbClr val="002060"/>
                </a:solidFill>
                <a:latin typeface="Arial" panose="020B0604020202020204" pitchFamily="34" charset="0"/>
                <a:cs typeface="Arial" panose="020B0604020202020204" pitchFamily="34" charset="0"/>
              </a:rPr>
              <a:t>ip</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dhcp</a:t>
            </a:r>
            <a:r>
              <a:rPr lang="en-US" dirty="0">
                <a:solidFill>
                  <a:srgbClr val="002060"/>
                </a:solidFill>
                <a:latin typeface="Arial" panose="020B0604020202020204" pitchFamily="34" charset="0"/>
                <a:cs typeface="Arial" panose="020B0604020202020204" pitchFamily="34" charset="0"/>
              </a:rPr>
              <a:t> snooping trust  </a:t>
            </a:r>
          </a:p>
          <a:p>
            <a:r>
              <a:rPr lang="en-US" dirty="0">
                <a:solidFill>
                  <a:srgbClr val="002060"/>
                </a:solidFill>
                <a:latin typeface="Arial" panose="020B0604020202020204" pitchFamily="34" charset="0"/>
                <a:cs typeface="Arial" panose="020B0604020202020204" pitchFamily="34" charset="0"/>
              </a:rPr>
              <a:t>(config)#int range gig 0/0-3 </a:t>
            </a:r>
          </a:p>
          <a:p>
            <a:r>
              <a:rPr lang="en-US" dirty="0">
                <a:solidFill>
                  <a:srgbClr val="002060"/>
                </a:solidFill>
                <a:latin typeface="Arial" panose="020B0604020202020204" pitchFamily="34" charset="0"/>
                <a:cs typeface="Arial" panose="020B0604020202020204" pitchFamily="34" charset="0"/>
              </a:rPr>
              <a:t>(config-if-range)#ip </a:t>
            </a:r>
            <a:r>
              <a:rPr lang="en-US" dirty="0" err="1">
                <a:solidFill>
                  <a:srgbClr val="002060"/>
                </a:solidFill>
                <a:latin typeface="Arial" panose="020B0604020202020204" pitchFamily="34" charset="0"/>
                <a:cs typeface="Arial" panose="020B0604020202020204" pitchFamily="34" charset="0"/>
              </a:rPr>
              <a:t>arp</a:t>
            </a:r>
            <a:r>
              <a:rPr lang="en-US" dirty="0">
                <a:solidFill>
                  <a:srgbClr val="002060"/>
                </a:solidFill>
                <a:latin typeface="Arial" panose="020B0604020202020204" pitchFamily="34" charset="0"/>
                <a:cs typeface="Arial" panose="020B0604020202020204" pitchFamily="34" charset="0"/>
              </a:rPr>
              <a:t> </a:t>
            </a:r>
            <a:r>
              <a:rPr lang="en-US">
                <a:solidFill>
                  <a:srgbClr val="002060"/>
                </a:solidFill>
                <a:latin typeface="Arial" panose="020B0604020202020204" pitchFamily="34" charset="0"/>
                <a:cs typeface="Arial" panose="020B0604020202020204" pitchFamily="34" charset="0"/>
              </a:rPr>
              <a:t>inspection limit rate 50</a:t>
            </a:r>
            <a:endParaRPr lang="en-US" dirty="0">
              <a:solidFill>
                <a:srgbClr val="002060"/>
              </a:solidFill>
              <a:latin typeface="Arial" panose="020B0604020202020204" pitchFamily="34" charset="0"/>
              <a:cs typeface="Arial" panose="020B0604020202020204" pitchFamily="34" charset="0"/>
            </a:endParaRPr>
          </a:p>
          <a:p>
            <a:r>
              <a:rPr lang="en-US" dirty="0">
                <a:solidFill>
                  <a:srgbClr val="002060"/>
                </a:solidFill>
                <a:latin typeface="Arial" panose="020B0604020202020204" pitchFamily="34" charset="0"/>
                <a:cs typeface="Arial" panose="020B0604020202020204" pitchFamily="34" charset="0"/>
              </a:rPr>
              <a:t>(config-if-range)#ip </a:t>
            </a:r>
            <a:r>
              <a:rPr lang="en-US" dirty="0" err="1">
                <a:solidFill>
                  <a:srgbClr val="002060"/>
                </a:solidFill>
                <a:latin typeface="Arial" panose="020B0604020202020204" pitchFamily="34" charset="0"/>
                <a:cs typeface="Arial" panose="020B0604020202020204" pitchFamily="34" charset="0"/>
              </a:rPr>
              <a:t>arp</a:t>
            </a:r>
            <a:r>
              <a:rPr lang="en-US" dirty="0">
                <a:solidFill>
                  <a:srgbClr val="002060"/>
                </a:solidFill>
                <a:latin typeface="Arial" panose="020B0604020202020204" pitchFamily="34" charset="0"/>
                <a:cs typeface="Arial" panose="020B0604020202020204" pitchFamily="34" charset="0"/>
              </a:rPr>
              <a:t> inspection</a:t>
            </a:r>
          </a:p>
        </p:txBody>
      </p:sp>
    </p:spTree>
    <p:extLst>
      <p:ext uri="{BB962C8B-B14F-4D97-AF65-F5344CB8AC3E}">
        <p14:creationId xmlns:p14="http://schemas.microsoft.com/office/powerpoint/2010/main" val="269999336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16D2AF-5674-2C57-BDD9-186E85DCB74C}"/>
              </a:ext>
            </a:extLst>
          </p:cNvPr>
          <p:cNvSpPr>
            <a:spLocks noGrp="1"/>
          </p:cNvSpPr>
          <p:nvPr>
            <p:ph type="title"/>
          </p:nvPr>
        </p:nvSpPr>
        <p:spPr>
          <a:xfrm>
            <a:off x="572493" y="238539"/>
            <a:ext cx="11018520" cy="1434415"/>
          </a:xfrm>
        </p:spPr>
        <p:txBody>
          <a:bodyPr anchor="b">
            <a:normAutofit/>
          </a:bodyPr>
          <a:lstStyle/>
          <a:p>
            <a:r>
              <a:rPr lang="en-US" sz="5400"/>
              <a:t>Syslog </a:t>
            </a:r>
            <a:endParaRPr lang="ar-EG" sz="540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B4F581-DB4D-A0D4-0BF4-63400C851C9E}"/>
              </a:ext>
            </a:extLst>
          </p:cNvPr>
          <p:cNvSpPr>
            <a:spLocks noGrp="1"/>
          </p:cNvSpPr>
          <p:nvPr>
            <p:ph idx="1"/>
          </p:nvPr>
        </p:nvSpPr>
        <p:spPr>
          <a:xfrm>
            <a:off x="572493" y="2071316"/>
            <a:ext cx="6713552" cy="4119172"/>
          </a:xfrm>
        </p:spPr>
        <p:txBody>
          <a:bodyPr anchor="t">
            <a:normAutofit/>
          </a:bodyPr>
          <a:lstStyle/>
          <a:p>
            <a:r>
              <a:rPr lang="en-US" sz="2200"/>
              <a:t>The syslog (system logging) protocol is used for monitoring network devices and sending log messages to a logging server (a syslog server).</a:t>
            </a:r>
          </a:p>
          <a:p>
            <a:r>
              <a:rPr lang="en-US" sz="2200"/>
              <a:t>The syslog server and syslog protocol work together to facilitate log tracking and management.</a:t>
            </a:r>
            <a:endParaRPr lang="ar-EG" sz="2200"/>
          </a:p>
        </p:txBody>
      </p:sp>
      <p:pic>
        <p:nvPicPr>
          <p:cNvPr id="5" name="Picture 4">
            <a:extLst>
              <a:ext uri="{FF2B5EF4-FFF2-40B4-BE49-F238E27FC236}">
                <a16:creationId xmlns:a16="http://schemas.microsoft.com/office/drawing/2014/main" id="{C9EEA3B6-ACC1-E93A-957F-41CBCC0F6066}"/>
              </a:ext>
            </a:extLst>
          </p:cNvPr>
          <p:cNvPicPr>
            <a:picLocks noChangeAspect="1"/>
          </p:cNvPicPr>
          <p:nvPr/>
        </p:nvPicPr>
        <p:blipFill rotWithShape="1">
          <a:blip r:embed="rId2"/>
          <a:srcRect l="21279" r="22201"/>
          <a:stretch/>
        </p:blipFill>
        <p:spPr>
          <a:xfrm>
            <a:off x="7675658" y="2093976"/>
            <a:ext cx="3941064" cy="4096512"/>
          </a:xfrm>
          <a:prstGeom prst="rect">
            <a:avLst/>
          </a:prstGeom>
        </p:spPr>
      </p:pic>
    </p:spTree>
    <p:extLst>
      <p:ext uri="{BB962C8B-B14F-4D97-AF65-F5344CB8AC3E}">
        <p14:creationId xmlns:p14="http://schemas.microsoft.com/office/powerpoint/2010/main" val="4146648740"/>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2EFC5C-4E32-44D2-8EA4-035E208CAABF}"/>
              </a:ext>
            </a:extLst>
          </p:cNvPr>
          <p:cNvSpPr>
            <a:spLocks noGrp="1"/>
          </p:cNvSpPr>
          <p:nvPr>
            <p:ph type="title"/>
          </p:nvPr>
        </p:nvSpPr>
        <p:spPr>
          <a:xfrm>
            <a:off x="838200" y="365125"/>
            <a:ext cx="10515600" cy="1325563"/>
          </a:xfrm>
        </p:spPr>
        <p:txBody>
          <a:bodyPr>
            <a:normAutofit/>
          </a:bodyPr>
          <a:lstStyle/>
          <a:p>
            <a:r>
              <a:rPr lang="en-US" sz="5400"/>
              <a:t>What Is a Syslog Server Used For?</a:t>
            </a:r>
            <a:endParaRPr lang="ar-E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EABE0D-2B80-80B7-CB4E-A1123B12616D}"/>
              </a:ext>
            </a:extLst>
          </p:cNvPr>
          <p:cNvSpPr>
            <a:spLocks noGrp="1"/>
          </p:cNvSpPr>
          <p:nvPr>
            <p:ph idx="1"/>
          </p:nvPr>
        </p:nvSpPr>
        <p:spPr>
          <a:xfrm>
            <a:off x="838200" y="1929384"/>
            <a:ext cx="10515600" cy="4251960"/>
          </a:xfrm>
        </p:spPr>
        <p:txBody>
          <a:bodyPr>
            <a:normAutofit/>
          </a:bodyPr>
          <a:lstStyle/>
          <a:p>
            <a:r>
              <a:rPr lang="en-US" sz="1700"/>
              <a:t>A syslog server's primary purpose is to collect log messages from the connected network devices and store them in a centralized location for monitoring purposes. The server keeps the logs in a consistent format, allowing users to spot performance irregularities easily.</a:t>
            </a:r>
          </a:p>
          <a:p>
            <a:r>
              <a:rPr lang="en-US" sz="1700"/>
              <a:t>Use a syslog server to improve network monitoring and management by inspecting network specifics and parameters. Automate actions by setting up automatic alerts about a variation in a device's data log. Some syslog servers come with a message severity level indicator.</a:t>
            </a:r>
          </a:p>
          <a:p>
            <a:r>
              <a:rPr lang="en-US" sz="1700"/>
              <a:t>The benefits of using a syslog server and logging data are:</a:t>
            </a:r>
          </a:p>
          <a:p>
            <a:r>
              <a:rPr lang="en-US" sz="1700"/>
              <a:t>Reduced number of alerts.</a:t>
            </a:r>
          </a:p>
          <a:p>
            <a:r>
              <a:rPr lang="en-US" sz="1700"/>
              <a:t>Reduced downtime.</a:t>
            </a:r>
          </a:p>
          <a:p>
            <a:r>
              <a:rPr lang="en-US" sz="1700"/>
              <a:t>Fewer business interruptions.</a:t>
            </a:r>
          </a:p>
          <a:p>
            <a:r>
              <a:rPr lang="en-US" sz="1700"/>
              <a:t>Preventive troubleshooting.</a:t>
            </a:r>
          </a:p>
          <a:p>
            <a:r>
              <a:rPr lang="en-US" sz="1700"/>
              <a:t>Finally, syslog servers can store event logs for a long time, enabling access to historical events. Various syslog servers rotate logs and create new files periodically, thus keeping the data organized.</a:t>
            </a:r>
            <a:endParaRPr lang="ar-EG" sz="1700"/>
          </a:p>
        </p:txBody>
      </p:sp>
    </p:spTree>
    <p:extLst>
      <p:ext uri="{BB962C8B-B14F-4D97-AF65-F5344CB8AC3E}">
        <p14:creationId xmlns:p14="http://schemas.microsoft.com/office/powerpoint/2010/main" val="4260555402"/>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CEF32D-5881-9E89-CE53-2BB91A038B24}"/>
              </a:ext>
            </a:extLst>
          </p:cNvPr>
          <p:cNvPicPr>
            <a:picLocks noGrp="1" noChangeAspect="1"/>
          </p:cNvPicPr>
          <p:nvPr>
            <p:ph idx="1"/>
          </p:nvPr>
        </p:nvPicPr>
        <p:blipFill>
          <a:blip r:embed="rId2"/>
          <a:stretch>
            <a:fillRect/>
          </a:stretch>
        </p:blipFill>
        <p:spPr>
          <a:xfrm>
            <a:off x="5254663" y="175540"/>
            <a:ext cx="6781800" cy="2990850"/>
          </a:xfrm>
        </p:spPr>
      </p:pic>
      <p:pic>
        <p:nvPicPr>
          <p:cNvPr id="7" name="Picture 6">
            <a:extLst>
              <a:ext uri="{FF2B5EF4-FFF2-40B4-BE49-F238E27FC236}">
                <a16:creationId xmlns:a16="http://schemas.microsoft.com/office/drawing/2014/main" id="{92C5508A-8047-5BCF-03E7-E6630E4B8704}"/>
              </a:ext>
            </a:extLst>
          </p:cNvPr>
          <p:cNvPicPr>
            <a:picLocks noChangeAspect="1"/>
          </p:cNvPicPr>
          <p:nvPr/>
        </p:nvPicPr>
        <p:blipFill>
          <a:blip r:embed="rId3"/>
          <a:stretch>
            <a:fillRect/>
          </a:stretch>
        </p:blipFill>
        <p:spPr>
          <a:xfrm>
            <a:off x="3476625" y="4772025"/>
            <a:ext cx="8715375" cy="2085975"/>
          </a:xfrm>
          <a:prstGeom prst="rect">
            <a:avLst/>
          </a:prstGeom>
        </p:spPr>
      </p:pic>
      <p:pic>
        <p:nvPicPr>
          <p:cNvPr id="9" name="Picture 8">
            <a:extLst>
              <a:ext uri="{FF2B5EF4-FFF2-40B4-BE49-F238E27FC236}">
                <a16:creationId xmlns:a16="http://schemas.microsoft.com/office/drawing/2014/main" id="{23897560-0160-6FB8-F893-24EC31D18D36}"/>
              </a:ext>
            </a:extLst>
          </p:cNvPr>
          <p:cNvPicPr>
            <a:picLocks noChangeAspect="1"/>
          </p:cNvPicPr>
          <p:nvPr/>
        </p:nvPicPr>
        <p:blipFill>
          <a:blip r:embed="rId4"/>
          <a:stretch>
            <a:fillRect/>
          </a:stretch>
        </p:blipFill>
        <p:spPr>
          <a:xfrm>
            <a:off x="5254663" y="3691611"/>
            <a:ext cx="6629400" cy="485775"/>
          </a:xfrm>
          <a:prstGeom prst="rect">
            <a:avLst/>
          </a:prstGeom>
        </p:spPr>
      </p:pic>
    </p:spTree>
    <p:extLst>
      <p:ext uri="{BB962C8B-B14F-4D97-AF65-F5344CB8AC3E}">
        <p14:creationId xmlns:p14="http://schemas.microsoft.com/office/powerpoint/2010/main" val="729223210"/>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0E5DD0C-9531-42C3-A457-B3F0894C8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8">
            <a:extLst>
              <a:ext uri="{FF2B5EF4-FFF2-40B4-BE49-F238E27FC236}">
                <a16:creationId xmlns:a16="http://schemas.microsoft.com/office/drawing/2014/main" id="{6F40F0D0-E785-4362-B9C4-83ED2837A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2355786"/>
            <a:ext cx="734166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36706928-1E4C-CB74-5F57-7B08BD53A6E5}"/>
              </a:ext>
            </a:extLst>
          </p:cNvPr>
          <p:cNvSpPr>
            <a:spLocks noGrp="1"/>
          </p:cNvSpPr>
          <p:nvPr>
            <p:ph type="title"/>
          </p:nvPr>
        </p:nvSpPr>
        <p:spPr>
          <a:xfrm>
            <a:off x="4539300" y="2550672"/>
            <a:ext cx="5822343" cy="2439683"/>
          </a:xfrm>
          <a:noFill/>
          <a:ln>
            <a:noFill/>
          </a:ln>
        </p:spPr>
        <p:style>
          <a:lnRef idx="0">
            <a:scrgbClr r="0" g="0" b="0"/>
          </a:lnRef>
          <a:fillRef idx="0">
            <a:scrgbClr r="0" g="0" b="0"/>
          </a:fillRef>
          <a:effectRef idx="0">
            <a:scrgbClr r="0" g="0" b="0"/>
          </a:effectRef>
          <a:fontRef idx="minor">
            <a:schemeClr val="accent6"/>
          </a:fontRef>
        </p:style>
        <p:txBody>
          <a:bodyPr vert="horz" lIns="91440" tIns="45720" rIns="91440" bIns="45720" rtlCol="0" anchor="b">
            <a:normAutofit/>
          </a:bodyPr>
          <a:lstStyle/>
          <a:p>
            <a:pPr algn="ctr"/>
            <a:r>
              <a:rPr lang="en-US" sz="11500" b="1">
                <a:ln w="6600">
                  <a:solidFill>
                    <a:schemeClr val="accent2"/>
                  </a:solidFill>
                  <a:prstDash val="solid"/>
                </a:ln>
                <a:solidFill>
                  <a:srgbClr val="FF0000"/>
                </a:solidFill>
                <a:effectLst>
                  <a:outerShdw dist="38100" dir="2700000" algn="tl" rotWithShape="0">
                    <a:schemeClr val="accent2"/>
                  </a:outerShdw>
                </a:effectLst>
              </a:rPr>
              <a:t>Firewall</a:t>
            </a:r>
            <a:r>
              <a:rPr lang="en-US" sz="11500" b="1">
                <a:ln w="6600">
                  <a:solidFill>
                    <a:schemeClr val="accent2"/>
                  </a:solidFill>
                  <a:prstDash val="solid"/>
                </a:ln>
                <a:solidFill>
                  <a:srgbClr val="FFFFFF"/>
                </a:solidFill>
                <a:effectLst>
                  <a:outerShdw dist="38100" dir="2700000" algn="tl" rotWithShape="0">
                    <a:schemeClr val="accent2"/>
                  </a:outerShdw>
                </a:effectLst>
              </a:rPr>
              <a:t> </a:t>
            </a:r>
            <a:endParaRPr lang="en-US" sz="115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4" name="Freeform 5">
            <a:extLst>
              <a:ext uri="{FF2B5EF4-FFF2-40B4-BE49-F238E27FC236}">
                <a16:creationId xmlns:a16="http://schemas.microsoft.com/office/drawing/2014/main" id="{297B51BE-333F-42D4-8F2F-4E7CA138F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
            <a:extLst>
              <a:ext uri="{FF2B5EF4-FFF2-40B4-BE49-F238E27FC236}">
                <a16:creationId xmlns:a16="http://schemas.microsoft.com/office/drawing/2014/main" id="{344B2ABE-82D9-424A-849D-CCB8FC74F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3EF6160F-98B4-49C3-89C6-321A9694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6" name="Picture 5">
            <a:extLst>
              <a:ext uri="{FF2B5EF4-FFF2-40B4-BE49-F238E27FC236}">
                <a16:creationId xmlns:a16="http://schemas.microsoft.com/office/drawing/2014/main" id="{C47B5285-5DAF-8B77-E495-0E8AB4DE3CC9}"/>
              </a:ext>
            </a:extLst>
          </p:cNvPr>
          <p:cNvPicPr>
            <a:picLocks noChangeAspect="1"/>
          </p:cNvPicPr>
          <p:nvPr/>
        </p:nvPicPr>
        <p:blipFill rotWithShape="1">
          <a:blip r:embed="rId2"/>
          <a:srcRect l="2028" r="1192" b="1"/>
          <a:stretch/>
        </p:blipFill>
        <p:spPr>
          <a:xfrm>
            <a:off x="1051234" y="1221837"/>
            <a:ext cx="2942082" cy="3509504"/>
          </a:xfrm>
          <a:prstGeom prst="rect">
            <a:avLst/>
          </a:prstGeom>
          <a:ln>
            <a:solidFill>
              <a:srgbClr val="4472C4"/>
            </a:solidFill>
          </a:ln>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7119471"/>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Arrow: Up 6">
            <a:extLst>
              <a:ext uri="{FF2B5EF4-FFF2-40B4-BE49-F238E27FC236}">
                <a16:creationId xmlns:a16="http://schemas.microsoft.com/office/drawing/2014/main" id="{00FBAA91-C541-C2EF-E443-515E379D497E}"/>
              </a:ext>
            </a:extLst>
          </p:cNvPr>
          <p:cNvSpPr/>
          <p:nvPr/>
        </p:nvSpPr>
        <p:spPr>
          <a:xfrm rot="19924228">
            <a:off x="10423552" y="4827687"/>
            <a:ext cx="274320" cy="457200"/>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9" name="Arrow: Up 8">
            <a:extLst>
              <a:ext uri="{FF2B5EF4-FFF2-40B4-BE49-F238E27FC236}">
                <a16:creationId xmlns:a16="http://schemas.microsoft.com/office/drawing/2014/main" id="{92BD31D1-9941-EA40-F847-B79E17412538}"/>
              </a:ext>
            </a:extLst>
          </p:cNvPr>
          <p:cNvSpPr/>
          <p:nvPr/>
        </p:nvSpPr>
        <p:spPr>
          <a:xfrm rot="2384717">
            <a:off x="9467468" y="4725443"/>
            <a:ext cx="274320" cy="457200"/>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10" name="Arrow: Up 9">
            <a:extLst>
              <a:ext uri="{FF2B5EF4-FFF2-40B4-BE49-F238E27FC236}">
                <a16:creationId xmlns:a16="http://schemas.microsoft.com/office/drawing/2014/main" id="{3BFB75FA-CB1E-10E1-7DC9-EC3F17653BA7}"/>
              </a:ext>
            </a:extLst>
          </p:cNvPr>
          <p:cNvSpPr/>
          <p:nvPr/>
        </p:nvSpPr>
        <p:spPr>
          <a:xfrm rot="19924228">
            <a:off x="7692763" y="4827687"/>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11" name="Arrow: Up 10">
            <a:extLst>
              <a:ext uri="{FF2B5EF4-FFF2-40B4-BE49-F238E27FC236}">
                <a16:creationId xmlns:a16="http://schemas.microsoft.com/office/drawing/2014/main" id="{0B662BEC-23AD-E172-66BF-A4292A4BEA65}"/>
              </a:ext>
            </a:extLst>
          </p:cNvPr>
          <p:cNvSpPr/>
          <p:nvPr/>
        </p:nvSpPr>
        <p:spPr>
          <a:xfrm rot="2384717">
            <a:off x="6622040" y="4640486"/>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12" name="Arrow: Up 11">
            <a:extLst>
              <a:ext uri="{FF2B5EF4-FFF2-40B4-BE49-F238E27FC236}">
                <a16:creationId xmlns:a16="http://schemas.microsoft.com/office/drawing/2014/main" id="{5CCC507E-17B4-8BC0-0EBE-EB23E0C642DE}"/>
              </a:ext>
            </a:extLst>
          </p:cNvPr>
          <p:cNvSpPr/>
          <p:nvPr/>
        </p:nvSpPr>
        <p:spPr>
          <a:xfrm rot="19924228">
            <a:off x="4895844" y="4865051"/>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13" name="Arrow: Up 12">
            <a:extLst>
              <a:ext uri="{FF2B5EF4-FFF2-40B4-BE49-F238E27FC236}">
                <a16:creationId xmlns:a16="http://schemas.microsoft.com/office/drawing/2014/main" id="{C3F3C9B4-215C-55C3-EC88-F268C26DE3A4}"/>
              </a:ext>
            </a:extLst>
          </p:cNvPr>
          <p:cNvSpPr/>
          <p:nvPr/>
        </p:nvSpPr>
        <p:spPr>
          <a:xfrm rot="2384717">
            <a:off x="3734366" y="4760631"/>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14" name="Arrow: Up 13">
            <a:extLst>
              <a:ext uri="{FF2B5EF4-FFF2-40B4-BE49-F238E27FC236}">
                <a16:creationId xmlns:a16="http://schemas.microsoft.com/office/drawing/2014/main" id="{FA6C9F5F-7E03-AD62-69D3-D0D6ABB2CBF0}"/>
              </a:ext>
            </a:extLst>
          </p:cNvPr>
          <p:cNvSpPr/>
          <p:nvPr/>
        </p:nvSpPr>
        <p:spPr>
          <a:xfrm rot="19924228">
            <a:off x="2102552" y="4785104"/>
            <a:ext cx="365760" cy="731520"/>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15" name="Arrow: Up 14">
            <a:extLst>
              <a:ext uri="{FF2B5EF4-FFF2-40B4-BE49-F238E27FC236}">
                <a16:creationId xmlns:a16="http://schemas.microsoft.com/office/drawing/2014/main" id="{830D228B-8AD0-247E-1077-4064B8211891}"/>
              </a:ext>
            </a:extLst>
          </p:cNvPr>
          <p:cNvSpPr/>
          <p:nvPr/>
        </p:nvSpPr>
        <p:spPr>
          <a:xfrm rot="2384717">
            <a:off x="1133354" y="4591913"/>
            <a:ext cx="365760" cy="731520"/>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16" name="Arrow: Up 15">
            <a:extLst>
              <a:ext uri="{FF2B5EF4-FFF2-40B4-BE49-F238E27FC236}">
                <a16:creationId xmlns:a16="http://schemas.microsoft.com/office/drawing/2014/main" id="{B34BDFE9-E5EC-5D21-6800-E09FC09893A6}"/>
              </a:ext>
            </a:extLst>
          </p:cNvPr>
          <p:cNvSpPr/>
          <p:nvPr/>
        </p:nvSpPr>
        <p:spPr>
          <a:xfrm rot="17140392">
            <a:off x="8982247" y="3782905"/>
            <a:ext cx="289566" cy="1045162"/>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17" name="Arrow: Up 16">
            <a:extLst>
              <a:ext uri="{FF2B5EF4-FFF2-40B4-BE49-F238E27FC236}">
                <a16:creationId xmlns:a16="http://schemas.microsoft.com/office/drawing/2014/main" id="{CE57560A-7F2B-28F3-660A-8F3D0E368EC7}"/>
              </a:ext>
            </a:extLst>
          </p:cNvPr>
          <p:cNvSpPr/>
          <p:nvPr/>
        </p:nvSpPr>
        <p:spPr>
          <a:xfrm rot="19792907">
            <a:off x="6297666" y="2453833"/>
            <a:ext cx="313450" cy="569906"/>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18" name="Arrow: Up 17">
            <a:extLst>
              <a:ext uri="{FF2B5EF4-FFF2-40B4-BE49-F238E27FC236}">
                <a16:creationId xmlns:a16="http://schemas.microsoft.com/office/drawing/2014/main" id="{8E50422E-8974-F6A0-5C75-11764B140ED7}"/>
              </a:ext>
            </a:extLst>
          </p:cNvPr>
          <p:cNvSpPr/>
          <p:nvPr/>
        </p:nvSpPr>
        <p:spPr>
          <a:xfrm rot="20136097">
            <a:off x="6649763" y="3014575"/>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19" name="Arrow: Up 18">
            <a:extLst>
              <a:ext uri="{FF2B5EF4-FFF2-40B4-BE49-F238E27FC236}">
                <a16:creationId xmlns:a16="http://schemas.microsoft.com/office/drawing/2014/main" id="{C8143F78-5AF2-C696-1A34-BED58565E5F2}"/>
              </a:ext>
            </a:extLst>
          </p:cNvPr>
          <p:cNvSpPr/>
          <p:nvPr/>
        </p:nvSpPr>
        <p:spPr>
          <a:xfrm rot="20136097">
            <a:off x="7033185" y="4028484"/>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20" name="Arrow: Up 19">
            <a:extLst>
              <a:ext uri="{FF2B5EF4-FFF2-40B4-BE49-F238E27FC236}">
                <a16:creationId xmlns:a16="http://schemas.microsoft.com/office/drawing/2014/main" id="{3A37BAA8-6BD1-083F-9BF9-0148F2F36848}"/>
              </a:ext>
            </a:extLst>
          </p:cNvPr>
          <p:cNvSpPr/>
          <p:nvPr/>
        </p:nvSpPr>
        <p:spPr>
          <a:xfrm rot="1531503">
            <a:off x="4445308" y="4162858"/>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21" name="Arrow: Up 20">
            <a:extLst>
              <a:ext uri="{FF2B5EF4-FFF2-40B4-BE49-F238E27FC236}">
                <a16:creationId xmlns:a16="http://schemas.microsoft.com/office/drawing/2014/main" id="{A170B4AD-CC86-C1CA-7326-557D1ADCCC08}"/>
              </a:ext>
            </a:extLst>
          </p:cNvPr>
          <p:cNvSpPr/>
          <p:nvPr/>
        </p:nvSpPr>
        <p:spPr>
          <a:xfrm rot="4550871">
            <a:off x="2975224" y="3846416"/>
            <a:ext cx="365760" cy="731520"/>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22" name="Arrow: Up 21">
            <a:extLst>
              <a:ext uri="{FF2B5EF4-FFF2-40B4-BE49-F238E27FC236}">
                <a16:creationId xmlns:a16="http://schemas.microsoft.com/office/drawing/2014/main" id="{EC2CCACE-2FCC-FC44-D368-EC7F7CDC3396}"/>
              </a:ext>
            </a:extLst>
          </p:cNvPr>
          <p:cNvSpPr/>
          <p:nvPr/>
        </p:nvSpPr>
        <p:spPr>
          <a:xfrm rot="1310114">
            <a:off x="5276275" y="2300592"/>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23" name="Arrow: Up 22">
            <a:extLst>
              <a:ext uri="{FF2B5EF4-FFF2-40B4-BE49-F238E27FC236}">
                <a16:creationId xmlns:a16="http://schemas.microsoft.com/office/drawing/2014/main" id="{79C21D61-16A5-9389-6FB2-78E100969EE4}"/>
              </a:ext>
            </a:extLst>
          </p:cNvPr>
          <p:cNvSpPr/>
          <p:nvPr/>
        </p:nvSpPr>
        <p:spPr>
          <a:xfrm rot="1531503">
            <a:off x="4979972" y="3023175"/>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32" name="Arrow: Up 31">
            <a:extLst>
              <a:ext uri="{FF2B5EF4-FFF2-40B4-BE49-F238E27FC236}">
                <a16:creationId xmlns:a16="http://schemas.microsoft.com/office/drawing/2014/main" id="{607F3DF3-F0BF-FBEA-E1A6-1998960B7CFB}"/>
              </a:ext>
            </a:extLst>
          </p:cNvPr>
          <p:cNvSpPr/>
          <p:nvPr/>
        </p:nvSpPr>
        <p:spPr>
          <a:xfrm rot="16200000">
            <a:off x="5013312" y="1346771"/>
            <a:ext cx="313450" cy="569906"/>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33" name="Arrow: Up 32">
            <a:extLst>
              <a:ext uri="{FF2B5EF4-FFF2-40B4-BE49-F238E27FC236}">
                <a16:creationId xmlns:a16="http://schemas.microsoft.com/office/drawing/2014/main" id="{6EA6B2FC-ED13-9512-6FBC-13FE61BB1952}"/>
              </a:ext>
            </a:extLst>
          </p:cNvPr>
          <p:cNvSpPr/>
          <p:nvPr/>
        </p:nvSpPr>
        <p:spPr>
          <a:xfrm rot="16543190">
            <a:off x="5419727" y="1391414"/>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34" name="Arrow: Up 33">
            <a:extLst>
              <a:ext uri="{FF2B5EF4-FFF2-40B4-BE49-F238E27FC236}">
                <a16:creationId xmlns:a16="http://schemas.microsoft.com/office/drawing/2014/main" id="{20ED8F56-71C8-D623-A1F5-FBD3C0C52585}"/>
              </a:ext>
            </a:extLst>
          </p:cNvPr>
          <p:cNvSpPr/>
          <p:nvPr/>
        </p:nvSpPr>
        <p:spPr>
          <a:xfrm rot="15868585">
            <a:off x="4161741" y="1394570"/>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35" name="Arrow: Up 34">
            <a:extLst>
              <a:ext uri="{FF2B5EF4-FFF2-40B4-BE49-F238E27FC236}">
                <a16:creationId xmlns:a16="http://schemas.microsoft.com/office/drawing/2014/main" id="{61D52E21-BAAD-13E6-F2E3-BAF7FCA60DE7}"/>
              </a:ext>
            </a:extLst>
          </p:cNvPr>
          <p:cNvSpPr/>
          <p:nvPr/>
        </p:nvSpPr>
        <p:spPr>
          <a:xfrm rot="16386579">
            <a:off x="4521990" y="1444497"/>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6" name="Arrow: Up 5">
            <a:extLst>
              <a:ext uri="{FF2B5EF4-FFF2-40B4-BE49-F238E27FC236}">
                <a16:creationId xmlns:a16="http://schemas.microsoft.com/office/drawing/2014/main" id="{6F2C1863-92BE-3D5A-9F0F-E0D5485EED4B}"/>
              </a:ext>
            </a:extLst>
          </p:cNvPr>
          <p:cNvSpPr/>
          <p:nvPr/>
        </p:nvSpPr>
        <p:spPr>
          <a:xfrm rot="16200000">
            <a:off x="2613026" y="1412515"/>
            <a:ext cx="313450" cy="569906"/>
          </a:xfrm>
          <a:prstGeom prst="upArrow">
            <a:avLst>
              <a:gd name="adj1" fmla="val 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ar-EG" dirty="0"/>
          </a:p>
        </p:txBody>
      </p:sp>
      <p:sp>
        <p:nvSpPr>
          <p:cNvPr id="24" name="Arrow: Up 23">
            <a:extLst>
              <a:ext uri="{FF2B5EF4-FFF2-40B4-BE49-F238E27FC236}">
                <a16:creationId xmlns:a16="http://schemas.microsoft.com/office/drawing/2014/main" id="{D4A50AED-A0C6-E038-8F68-6C550E4D1595}"/>
              </a:ext>
            </a:extLst>
          </p:cNvPr>
          <p:cNvSpPr/>
          <p:nvPr/>
        </p:nvSpPr>
        <p:spPr>
          <a:xfrm rot="16543190">
            <a:off x="3041579" y="1444496"/>
            <a:ext cx="274320" cy="457200"/>
          </a:xfrm>
          <a:prstGeom prst="upArrow">
            <a:avLst>
              <a:gd name="adj1" fmla="val 0"/>
              <a:gd name="adj2" fmla="val 50000"/>
            </a:avLst>
          </a:prstGeom>
          <a:ln>
            <a:noFill/>
          </a:ln>
        </p:spPr>
        <p:style>
          <a:lnRef idx="3">
            <a:schemeClr val="lt1"/>
          </a:lnRef>
          <a:fillRef idx="1">
            <a:schemeClr val="dk1"/>
          </a:fillRef>
          <a:effectRef idx="1">
            <a:schemeClr val="dk1"/>
          </a:effectRef>
          <a:fontRef idx="minor">
            <a:schemeClr val="lt1"/>
          </a:fontRef>
        </p:style>
        <p:txBody>
          <a:bodyPr rtlCol="1" anchor="ctr"/>
          <a:lstStyle/>
          <a:p>
            <a:pPr algn="ctr"/>
            <a:endParaRPr lang="ar-EG" dirty="0"/>
          </a:p>
        </p:txBody>
      </p:sp>
      <p:sp>
        <p:nvSpPr>
          <p:cNvPr id="25" name="Arrow: Up 24">
            <a:extLst>
              <a:ext uri="{FF2B5EF4-FFF2-40B4-BE49-F238E27FC236}">
                <a16:creationId xmlns:a16="http://schemas.microsoft.com/office/drawing/2014/main" id="{9CB6B539-930B-2A6D-E608-FF4C9611F72E}"/>
              </a:ext>
            </a:extLst>
          </p:cNvPr>
          <p:cNvSpPr/>
          <p:nvPr/>
        </p:nvSpPr>
        <p:spPr>
          <a:xfrm rot="15868585">
            <a:off x="1773822" y="1347926"/>
            <a:ext cx="357429" cy="605796"/>
          </a:xfrm>
          <a:prstGeom prst="upArrow">
            <a:avLst>
              <a:gd name="adj1" fmla="val 0"/>
              <a:gd name="adj2" fmla="val 50000"/>
            </a:avLst>
          </a:prstGeom>
          <a:ln>
            <a:noFill/>
          </a:ln>
        </p:spPr>
        <p:style>
          <a:lnRef idx="0">
            <a:schemeClr val="accent4"/>
          </a:lnRef>
          <a:fillRef idx="3">
            <a:schemeClr val="accent4"/>
          </a:fillRef>
          <a:effectRef idx="3">
            <a:schemeClr val="accent4"/>
          </a:effectRef>
          <a:fontRef idx="minor">
            <a:schemeClr val="lt1"/>
          </a:fontRef>
        </p:style>
        <p:txBody>
          <a:bodyPr rtlCol="1" anchor="ctr"/>
          <a:lstStyle/>
          <a:p>
            <a:pPr algn="ctr"/>
            <a:endParaRPr lang="ar-EG" dirty="0"/>
          </a:p>
        </p:txBody>
      </p:sp>
      <p:sp>
        <p:nvSpPr>
          <p:cNvPr id="26" name="Arrow: Up 25">
            <a:extLst>
              <a:ext uri="{FF2B5EF4-FFF2-40B4-BE49-F238E27FC236}">
                <a16:creationId xmlns:a16="http://schemas.microsoft.com/office/drawing/2014/main" id="{D58F30D8-9704-3686-1391-C380DA86730E}"/>
              </a:ext>
            </a:extLst>
          </p:cNvPr>
          <p:cNvSpPr/>
          <p:nvPr/>
        </p:nvSpPr>
        <p:spPr>
          <a:xfrm rot="16386579">
            <a:off x="2134071" y="1397853"/>
            <a:ext cx="274320" cy="457200"/>
          </a:xfrm>
          <a:prstGeom prst="upArrow">
            <a:avLst>
              <a:gd name="adj1" fmla="val 0"/>
              <a:gd name="adj2" fmla="val 50000"/>
            </a:avLst>
          </a:prstGeom>
          <a:ln>
            <a:noFill/>
          </a:ln>
        </p:spPr>
        <p:style>
          <a:lnRef idx="3">
            <a:schemeClr val="lt1"/>
          </a:lnRef>
          <a:fillRef idx="1">
            <a:schemeClr val="accent4"/>
          </a:fillRef>
          <a:effectRef idx="1">
            <a:schemeClr val="accent4"/>
          </a:effectRef>
          <a:fontRef idx="minor">
            <a:schemeClr val="lt1"/>
          </a:fontRef>
        </p:style>
        <p:txBody>
          <a:bodyPr rtlCol="1" anchor="ctr"/>
          <a:lstStyle/>
          <a:p>
            <a:pPr algn="ctr"/>
            <a:endParaRPr lang="ar-EG" dirty="0"/>
          </a:p>
        </p:txBody>
      </p:sp>
      <p:sp>
        <p:nvSpPr>
          <p:cNvPr id="2" name="Arrow: Up 1">
            <a:extLst>
              <a:ext uri="{FF2B5EF4-FFF2-40B4-BE49-F238E27FC236}">
                <a16:creationId xmlns:a16="http://schemas.microsoft.com/office/drawing/2014/main" id="{B6E15E58-C63B-02FB-51B6-727A59CFE02E}"/>
              </a:ext>
            </a:extLst>
          </p:cNvPr>
          <p:cNvSpPr/>
          <p:nvPr/>
        </p:nvSpPr>
        <p:spPr>
          <a:xfrm rot="9907405">
            <a:off x="3611570" y="1928909"/>
            <a:ext cx="274320" cy="457200"/>
          </a:xfrm>
          <a:prstGeom prst="upArrow">
            <a:avLst>
              <a:gd name="adj1" fmla="val 0"/>
              <a:gd name="adj2" fmla="val 50000"/>
            </a:avLst>
          </a:prstGeom>
          <a:ln/>
        </p:spPr>
        <p:style>
          <a:lnRef idx="2">
            <a:schemeClr val="accent1"/>
          </a:lnRef>
          <a:fillRef idx="1">
            <a:schemeClr val="lt1"/>
          </a:fillRef>
          <a:effectRef idx="0">
            <a:schemeClr val="accent1"/>
          </a:effectRef>
          <a:fontRef idx="minor">
            <a:schemeClr val="dk1"/>
          </a:fontRef>
        </p:style>
        <p:txBody>
          <a:bodyPr rtlCol="1" anchor="ctr"/>
          <a:lstStyle/>
          <a:p>
            <a:pPr algn="ctr"/>
            <a:endParaRPr lang="ar-EG" dirty="0"/>
          </a:p>
        </p:txBody>
      </p:sp>
      <p:sp>
        <p:nvSpPr>
          <p:cNvPr id="3" name="Arrow: Up 2">
            <a:extLst>
              <a:ext uri="{FF2B5EF4-FFF2-40B4-BE49-F238E27FC236}">
                <a16:creationId xmlns:a16="http://schemas.microsoft.com/office/drawing/2014/main" id="{E4818362-42BF-0F58-68B6-A91EAF502F58}"/>
              </a:ext>
            </a:extLst>
          </p:cNvPr>
          <p:cNvSpPr/>
          <p:nvPr/>
        </p:nvSpPr>
        <p:spPr>
          <a:xfrm rot="16200000">
            <a:off x="2850171" y="1517732"/>
            <a:ext cx="274320" cy="457200"/>
          </a:xfrm>
          <a:prstGeom prst="upArrow">
            <a:avLst>
              <a:gd name="adj1" fmla="val 0"/>
              <a:gd name="adj2" fmla="val 50000"/>
            </a:avLst>
          </a:prstGeom>
          <a:ln/>
        </p:spPr>
        <p:style>
          <a:lnRef idx="2">
            <a:schemeClr val="accent1"/>
          </a:lnRef>
          <a:fillRef idx="1">
            <a:schemeClr val="lt1"/>
          </a:fillRef>
          <a:effectRef idx="0">
            <a:schemeClr val="accent1"/>
          </a:effectRef>
          <a:fontRef idx="minor">
            <a:schemeClr val="dk1"/>
          </a:fontRef>
        </p:style>
        <p:txBody>
          <a:bodyPr rtlCol="1" anchor="ctr"/>
          <a:lstStyle/>
          <a:p>
            <a:pPr algn="ctr"/>
            <a:endParaRPr lang="ar-EG" dirty="0"/>
          </a:p>
        </p:txBody>
      </p:sp>
    </p:spTree>
    <p:extLst>
      <p:ext uri="{BB962C8B-B14F-4D97-AF65-F5344CB8AC3E}">
        <p14:creationId xmlns:p14="http://schemas.microsoft.com/office/powerpoint/2010/main" val="22995019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anim calcmode="lin" valueType="num">
                                      <p:cBhvr>
                                        <p:cTn id="23" dur="2000" fill="hold"/>
                                        <p:tgtEl>
                                          <p:spTgt spid="10"/>
                                        </p:tgtEl>
                                        <p:attrNameLst>
                                          <p:attrName>ppt_w</p:attrName>
                                        </p:attrNameLst>
                                      </p:cBhvr>
                                      <p:tavLst>
                                        <p:tav tm="0" fmla="#ppt_w*sin(2.5*pi*$)">
                                          <p:val>
                                            <p:fltVal val="0"/>
                                          </p:val>
                                        </p:tav>
                                        <p:tav tm="100000">
                                          <p:val>
                                            <p:fltVal val="1"/>
                                          </p:val>
                                        </p:tav>
                                      </p:tavLst>
                                    </p:anim>
                                    <p:anim calcmode="lin" valueType="num">
                                      <p:cBhvr>
                                        <p:cTn id="24" dur="2000" fill="hold"/>
                                        <p:tgtEl>
                                          <p:spTgt spid="10"/>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anim calcmode="lin" valueType="num">
                                      <p:cBhvr>
                                        <p:cTn id="28" dur="2000" fill="hold"/>
                                        <p:tgtEl>
                                          <p:spTgt spid="11"/>
                                        </p:tgtEl>
                                        <p:attrNameLst>
                                          <p:attrName>ppt_w</p:attrName>
                                        </p:attrNameLst>
                                      </p:cBhvr>
                                      <p:tavLst>
                                        <p:tav tm="0" fmla="#ppt_w*sin(2.5*pi*$)">
                                          <p:val>
                                            <p:fltVal val="0"/>
                                          </p:val>
                                        </p:tav>
                                        <p:tav tm="100000">
                                          <p:val>
                                            <p:fltVal val="1"/>
                                          </p:val>
                                        </p:tav>
                                      </p:tavLst>
                                    </p:anim>
                                    <p:anim calcmode="lin" valueType="num">
                                      <p:cBhvr>
                                        <p:cTn id="29" dur="2000" fill="hold"/>
                                        <p:tgtEl>
                                          <p:spTgt spid="11"/>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000"/>
                                        <p:tgtEl>
                                          <p:spTgt spid="12"/>
                                        </p:tgtEl>
                                      </p:cBhvr>
                                    </p:animEffect>
                                    <p:anim calcmode="lin" valueType="num">
                                      <p:cBhvr>
                                        <p:cTn id="33" dur="2000" fill="hold"/>
                                        <p:tgtEl>
                                          <p:spTgt spid="12"/>
                                        </p:tgtEl>
                                        <p:attrNameLst>
                                          <p:attrName>ppt_w</p:attrName>
                                        </p:attrNameLst>
                                      </p:cBhvr>
                                      <p:tavLst>
                                        <p:tav tm="0" fmla="#ppt_w*sin(2.5*pi*$)">
                                          <p:val>
                                            <p:fltVal val="0"/>
                                          </p:val>
                                        </p:tav>
                                        <p:tav tm="100000">
                                          <p:val>
                                            <p:fltVal val="1"/>
                                          </p:val>
                                        </p:tav>
                                      </p:tavLst>
                                    </p:anim>
                                    <p:anim calcmode="lin" valueType="num">
                                      <p:cBhvr>
                                        <p:cTn id="34" dur="2000" fill="hold"/>
                                        <p:tgtEl>
                                          <p:spTgt spid="12"/>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000"/>
                                        <p:tgtEl>
                                          <p:spTgt spid="13"/>
                                        </p:tgtEl>
                                      </p:cBhvr>
                                    </p:animEffect>
                                    <p:anim calcmode="lin" valueType="num">
                                      <p:cBhvr>
                                        <p:cTn id="38" dur="2000" fill="hold"/>
                                        <p:tgtEl>
                                          <p:spTgt spid="13"/>
                                        </p:tgtEl>
                                        <p:attrNameLst>
                                          <p:attrName>ppt_w</p:attrName>
                                        </p:attrNameLst>
                                      </p:cBhvr>
                                      <p:tavLst>
                                        <p:tav tm="0" fmla="#ppt_w*sin(2.5*pi*$)">
                                          <p:val>
                                            <p:fltVal val="0"/>
                                          </p:val>
                                        </p:tav>
                                        <p:tav tm="100000">
                                          <p:val>
                                            <p:fltVal val="1"/>
                                          </p:val>
                                        </p:tav>
                                      </p:tavLst>
                                    </p:anim>
                                    <p:anim calcmode="lin" valueType="num">
                                      <p:cBhvr>
                                        <p:cTn id="39" dur="2000" fill="hold"/>
                                        <p:tgtEl>
                                          <p:spTgt spid="13"/>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anim calcmode="lin" valueType="num">
                                      <p:cBhvr>
                                        <p:cTn id="43" dur="2000" fill="hold"/>
                                        <p:tgtEl>
                                          <p:spTgt spid="14"/>
                                        </p:tgtEl>
                                        <p:attrNameLst>
                                          <p:attrName>ppt_w</p:attrName>
                                        </p:attrNameLst>
                                      </p:cBhvr>
                                      <p:tavLst>
                                        <p:tav tm="0" fmla="#ppt_w*sin(2.5*pi*$)">
                                          <p:val>
                                            <p:fltVal val="0"/>
                                          </p:val>
                                        </p:tav>
                                        <p:tav tm="100000">
                                          <p:val>
                                            <p:fltVal val="1"/>
                                          </p:val>
                                        </p:tav>
                                      </p:tavLst>
                                    </p:anim>
                                    <p:anim calcmode="lin" valueType="num">
                                      <p:cBhvr>
                                        <p:cTn id="44" dur="2000" fill="hold"/>
                                        <p:tgtEl>
                                          <p:spTgt spid="14"/>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0"/>
                                        <p:tgtEl>
                                          <p:spTgt spid="15"/>
                                        </p:tgtEl>
                                      </p:cBhvr>
                                    </p:animEffect>
                                    <p:anim calcmode="lin" valueType="num">
                                      <p:cBhvr>
                                        <p:cTn id="48" dur="2000" fill="hold"/>
                                        <p:tgtEl>
                                          <p:spTgt spid="15"/>
                                        </p:tgtEl>
                                        <p:attrNameLst>
                                          <p:attrName>ppt_w</p:attrName>
                                        </p:attrNameLst>
                                      </p:cBhvr>
                                      <p:tavLst>
                                        <p:tav tm="0" fmla="#ppt_w*sin(2.5*pi*$)">
                                          <p:val>
                                            <p:fltVal val="0"/>
                                          </p:val>
                                        </p:tav>
                                        <p:tav tm="100000">
                                          <p:val>
                                            <p:fltVal val="1"/>
                                          </p:val>
                                        </p:tav>
                                      </p:tavLst>
                                    </p:anim>
                                    <p:anim calcmode="lin" valueType="num">
                                      <p:cBhvr>
                                        <p:cTn id="49" dur="2000" fill="hold"/>
                                        <p:tgtEl>
                                          <p:spTgt spid="15"/>
                                        </p:tgtEl>
                                        <p:attrNameLst>
                                          <p:attrName>ppt_h</p:attrName>
                                        </p:attrNameLst>
                                      </p:cBhvr>
                                      <p:tavLst>
                                        <p:tav tm="0">
                                          <p:val>
                                            <p:strVal val="#ppt_h"/>
                                          </p:val>
                                        </p:tav>
                                        <p:tav tm="100000">
                                          <p:val>
                                            <p:strVal val="#ppt_h"/>
                                          </p:val>
                                        </p:tav>
                                      </p:tavLst>
                                    </p:anim>
                                  </p:childTnLst>
                                </p:cTn>
                              </p:par>
                              <p:par>
                                <p:cTn id="50" presetID="45"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2000"/>
                                        <p:tgtEl>
                                          <p:spTgt spid="16"/>
                                        </p:tgtEl>
                                      </p:cBhvr>
                                    </p:animEffect>
                                    <p:anim calcmode="lin" valueType="num">
                                      <p:cBhvr>
                                        <p:cTn id="53" dur="2000" fill="hold"/>
                                        <p:tgtEl>
                                          <p:spTgt spid="16"/>
                                        </p:tgtEl>
                                        <p:attrNameLst>
                                          <p:attrName>ppt_w</p:attrName>
                                        </p:attrNameLst>
                                      </p:cBhvr>
                                      <p:tavLst>
                                        <p:tav tm="0" fmla="#ppt_w*sin(2.5*pi*$)">
                                          <p:val>
                                            <p:fltVal val="0"/>
                                          </p:val>
                                        </p:tav>
                                        <p:tav tm="100000">
                                          <p:val>
                                            <p:fltVal val="1"/>
                                          </p:val>
                                        </p:tav>
                                      </p:tavLst>
                                    </p:anim>
                                    <p:anim calcmode="lin" valueType="num">
                                      <p:cBhvr>
                                        <p:cTn id="54" dur="2000" fill="hold"/>
                                        <p:tgtEl>
                                          <p:spTgt spid="16"/>
                                        </p:tgtEl>
                                        <p:attrNameLst>
                                          <p:attrName>ppt_h</p:attrName>
                                        </p:attrNameLst>
                                      </p:cBhvr>
                                      <p:tavLst>
                                        <p:tav tm="0">
                                          <p:val>
                                            <p:strVal val="#ppt_h"/>
                                          </p:val>
                                        </p:tav>
                                        <p:tav tm="100000">
                                          <p:val>
                                            <p:strVal val="#ppt_h"/>
                                          </p:val>
                                        </p:tav>
                                      </p:tavLst>
                                    </p:anim>
                                  </p:childTnLst>
                                </p:cTn>
                              </p:par>
                              <p:par>
                                <p:cTn id="55" presetID="45"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2000"/>
                                        <p:tgtEl>
                                          <p:spTgt spid="17"/>
                                        </p:tgtEl>
                                      </p:cBhvr>
                                    </p:animEffect>
                                    <p:anim calcmode="lin" valueType="num">
                                      <p:cBhvr>
                                        <p:cTn id="58" dur="2000" fill="hold"/>
                                        <p:tgtEl>
                                          <p:spTgt spid="17"/>
                                        </p:tgtEl>
                                        <p:attrNameLst>
                                          <p:attrName>ppt_w</p:attrName>
                                        </p:attrNameLst>
                                      </p:cBhvr>
                                      <p:tavLst>
                                        <p:tav tm="0" fmla="#ppt_w*sin(2.5*pi*$)">
                                          <p:val>
                                            <p:fltVal val="0"/>
                                          </p:val>
                                        </p:tav>
                                        <p:tav tm="100000">
                                          <p:val>
                                            <p:fltVal val="1"/>
                                          </p:val>
                                        </p:tav>
                                      </p:tavLst>
                                    </p:anim>
                                    <p:anim calcmode="lin" valueType="num">
                                      <p:cBhvr>
                                        <p:cTn id="59" dur="2000" fill="hold"/>
                                        <p:tgtEl>
                                          <p:spTgt spid="17"/>
                                        </p:tgtEl>
                                        <p:attrNameLst>
                                          <p:attrName>ppt_h</p:attrName>
                                        </p:attrNameLst>
                                      </p:cBhvr>
                                      <p:tavLst>
                                        <p:tav tm="0">
                                          <p:val>
                                            <p:strVal val="#ppt_h"/>
                                          </p:val>
                                        </p:tav>
                                        <p:tav tm="100000">
                                          <p:val>
                                            <p:strVal val="#ppt_h"/>
                                          </p:val>
                                        </p:tav>
                                      </p:tavLst>
                                    </p:anim>
                                  </p:childTnLst>
                                </p:cTn>
                              </p:par>
                              <p:par>
                                <p:cTn id="60" presetID="45"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2000"/>
                                        <p:tgtEl>
                                          <p:spTgt spid="18"/>
                                        </p:tgtEl>
                                      </p:cBhvr>
                                    </p:animEffect>
                                    <p:anim calcmode="lin" valueType="num">
                                      <p:cBhvr>
                                        <p:cTn id="63" dur="2000" fill="hold"/>
                                        <p:tgtEl>
                                          <p:spTgt spid="18"/>
                                        </p:tgtEl>
                                        <p:attrNameLst>
                                          <p:attrName>ppt_w</p:attrName>
                                        </p:attrNameLst>
                                      </p:cBhvr>
                                      <p:tavLst>
                                        <p:tav tm="0" fmla="#ppt_w*sin(2.5*pi*$)">
                                          <p:val>
                                            <p:fltVal val="0"/>
                                          </p:val>
                                        </p:tav>
                                        <p:tav tm="100000">
                                          <p:val>
                                            <p:fltVal val="1"/>
                                          </p:val>
                                        </p:tav>
                                      </p:tavLst>
                                    </p:anim>
                                    <p:anim calcmode="lin" valueType="num">
                                      <p:cBhvr>
                                        <p:cTn id="64" dur="2000" fill="hold"/>
                                        <p:tgtEl>
                                          <p:spTgt spid="18"/>
                                        </p:tgtEl>
                                        <p:attrNameLst>
                                          <p:attrName>ppt_h</p:attrName>
                                        </p:attrNameLst>
                                      </p:cBhvr>
                                      <p:tavLst>
                                        <p:tav tm="0">
                                          <p:val>
                                            <p:strVal val="#ppt_h"/>
                                          </p:val>
                                        </p:tav>
                                        <p:tav tm="100000">
                                          <p:val>
                                            <p:strVal val="#ppt_h"/>
                                          </p:val>
                                        </p:tav>
                                      </p:tavLst>
                                    </p:anim>
                                  </p:childTnLst>
                                </p:cTn>
                              </p:par>
                              <p:par>
                                <p:cTn id="65" presetID="45"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000"/>
                                        <p:tgtEl>
                                          <p:spTgt spid="19"/>
                                        </p:tgtEl>
                                      </p:cBhvr>
                                    </p:animEffect>
                                    <p:anim calcmode="lin" valueType="num">
                                      <p:cBhvr>
                                        <p:cTn id="68" dur="2000" fill="hold"/>
                                        <p:tgtEl>
                                          <p:spTgt spid="19"/>
                                        </p:tgtEl>
                                        <p:attrNameLst>
                                          <p:attrName>ppt_w</p:attrName>
                                        </p:attrNameLst>
                                      </p:cBhvr>
                                      <p:tavLst>
                                        <p:tav tm="0" fmla="#ppt_w*sin(2.5*pi*$)">
                                          <p:val>
                                            <p:fltVal val="0"/>
                                          </p:val>
                                        </p:tav>
                                        <p:tav tm="100000">
                                          <p:val>
                                            <p:fltVal val="1"/>
                                          </p:val>
                                        </p:tav>
                                      </p:tavLst>
                                    </p:anim>
                                    <p:anim calcmode="lin" valueType="num">
                                      <p:cBhvr>
                                        <p:cTn id="69" dur="2000" fill="hold"/>
                                        <p:tgtEl>
                                          <p:spTgt spid="19"/>
                                        </p:tgtEl>
                                        <p:attrNameLst>
                                          <p:attrName>ppt_h</p:attrName>
                                        </p:attrNameLst>
                                      </p:cBhvr>
                                      <p:tavLst>
                                        <p:tav tm="0">
                                          <p:val>
                                            <p:strVal val="#ppt_h"/>
                                          </p:val>
                                        </p:tav>
                                        <p:tav tm="100000">
                                          <p:val>
                                            <p:strVal val="#ppt_h"/>
                                          </p:val>
                                        </p:tav>
                                      </p:tavLst>
                                    </p:anim>
                                  </p:childTnLst>
                                </p:cTn>
                              </p:par>
                              <p:par>
                                <p:cTn id="70" presetID="45"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2000"/>
                                        <p:tgtEl>
                                          <p:spTgt spid="20"/>
                                        </p:tgtEl>
                                      </p:cBhvr>
                                    </p:animEffect>
                                    <p:anim calcmode="lin" valueType="num">
                                      <p:cBhvr>
                                        <p:cTn id="73" dur="2000" fill="hold"/>
                                        <p:tgtEl>
                                          <p:spTgt spid="20"/>
                                        </p:tgtEl>
                                        <p:attrNameLst>
                                          <p:attrName>ppt_w</p:attrName>
                                        </p:attrNameLst>
                                      </p:cBhvr>
                                      <p:tavLst>
                                        <p:tav tm="0" fmla="#ppt_w*sin(2.5*pi*$)">
                                          <p:val>
                                            <p:fltVal val="0"/>
                                          </p:val>
                                        </p:tav>
                                        <p:tav tm="100000">
                                          <p:val>
                                            <p:fltVal val="1"/>
                                          </p:val>
                                        </p:tav>
                                      </p:tavLst>
                                    </p:anim>
                                    <p:anim calcmode="lin" valueType="num">
                                      <p:cBhvr>
                                        <p:cTn id="74" dur="2000" fill="hold"/>
                                        <p:tgtEl>
                                          <p:spTgt spid="20"/>
                                        </p:tgtEl>
                                        <p:attrNameLst>
                                          <p:attrName>ppt_h</p:attrName>
                                        </p:attrNameLst>
                                      </p:cBhvr>
                                      <p:tavLst>
                                        <p:tav tm="0">
                                          <p:val>
                                            <p:strVal val="#ppt_h"/>
                                          </p:val>
                                        </p:tav>
                                        <p:tav tm="100000">
                                          <p:val>
                                            <p:strVal val="#ppt_h"/>
                                          </p:val>
                                        </p:tav>
                                      </p:tavLst>
                                    </p:anim>
                                  </p:childTnLst>
                                </p:cTn>
                              </p:par>
                              <p:par>
                                <p:cTn id="75" presetID="45"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000"/>
                                        <p:tgtEl>
                                          <p:spTgt spid="21"/>
                                        </p:tgtEl>
                                      </p:cBhvr>
                                    </p:animEffect>
                                    <p:anim calcmode="lin" valueType="num">
                                      <p:cBhvr>
                                        <p:cTn id="78" dur="2000" fill="hold"/>
                                        <p:tgtEl>
                                          <p:spTgt spid="21"/>
                                        </p:tgtEl>
                                        <p:attrNameLst>
                                          <p:attrName>ppt_w</p:attrName>
                                        </p:attrNameLst>
                                      </p:cBhvr>
                                      <p:tavLst>
                                        <p:tav tm="0" fmla="#ppt_w*sin(2.5*pi*$)">
                                          <p:val>
                                            <p:fltVal val="0"/>
                                          </p:val>
                                        </p:tav>
                                        <p:tav tm="100000">
                                          <p:val>
                                            <p:fltVal val="1"/>
                                          </p:val>
                                        </p:tav>
                                      </p:tavLst>
                                    </p:anim>
                                    <p:anim calcmode="lin" valueType="num">
                                      <p:cBhvr>
                                        <p:cTn id="79" dur="2000" fill="hold"/>
                                        <p:tgtEl>
                                          <p:spTgt spid="21"/>
                                        </p:tgtEl>
                                        <p:attrNameLst>
                                          <p:attrName>ppt_h</p:attrName>
                                        </p:attrNameLst>
                                      </p:cBhvr>
                                      <p:tavLst>
                                        <p:tav tm="0">
                                          <p:val>
                                            <p:strVal val="#ppt_h"/>
                                          </p:val>
                                        </p:tav>
                                        <p:tav tm="100000">
                                          <p:val>
                                            <p:strVal val="#ppt_h"/>
                                          </p:val>
                                        </p:tav>
                                      </p:tavLst>
                                    </p:anim>
                                  </p:childTnLst>
                                </p:cTn>
                              </p:par>
                              <p:par>
                                <p:cTn id="80" presetID="45"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anim calcmode="lin" valueType="num">
                                      <p:cBhvr>
                                        <p:cTn id="83" dur="2000" fill="hold"/>
                                        <p:tgtEl>
                                          <p:spTgt spid="22"/>
                                        </p:tgtEl>
                                        <p:attrNameLst>
                                          <p:attrName>ppt_w</p:attrName>
                                        </p:attrNameLst>
                                      </p:cBhvr>
                                      <p:tavLst>
                                        <p:tav tm="0" fmla="#ppt_w*sin(2.5*pi*$)">
                                          <p:val>
                                            <p:fltVal val="0"/>
                                          </p:val>
                                        </p:tav>
                                        <p:tav tm="100000">
                                          <p:val>
                                            <p:fltVal val="1"/>
                                          </p:val>
                                        </p:tav>
                                      </p:tavLst>
                                    </p:anim>
                                    <p:anim calcmode="lin" valueType="num">
                                      <p:cBhvr>
                                        <p:cTn id="84" dur="2000" fill="hold"/>
                                        <p:tgtEl>
                                          <p:spTgt spid="22"/>
                                        </p:tgtEl>
                                        <p:attrNameLst>
                                          <p:attrName>ppt_h</p:attrName>
                                        </p:attrNameLst>
                                      </p:cBhvr>
                                      <p:tavLst>
                                        <p:tav tm="0">
                                          <p:val>
                                            <p:strVal val="#ppt_h"/>
                                          </p:val>
                                        </p:tav>
                                        <p:tav tm="100000">
                                          <p:val>
                                            <p:strVal val="#ppt_h"/>
                                          </p:val>
                                        </p:tav>
                                      </p:tavLst>
                                    </p:anim>
                                  </p:childTnLst>
                                </p:cTn>
                              </p:par>
                              <p:par>
                                <p:cTn id="85" presetID="45"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2000"/>
                                        <p:tgtEl>
                                          <p:spTgt spid="23"/>
                                        </p:tgtEl>
                                      </p:cBhvr>
                                    </p:animEffect>
                                    <p:anim calcmode="lin" valueType="num">
                                      <p:cBhvr>
                                        <p:cTn id="88" dur="2000" fill="hold"/>
                                        <p:tgtEl>
                                          <p:spTgt spid="23"/>
                                        </p:tgtEl>
                                        <p:attrNameLst>
                                          <p:attrName>ppt_w</p:attrName>
                                        </p:attrNameLst>
                                      </p:cBhvr>
                                      <p:tavLst>
                                        <p:tav tm="0" fmla="#ppt_w*sin(2.5*pi*$)">
                                          <p:val>
                                            <p:fltVal val="0"/>
                                          </p:val>
                                        </p:tav>
                                        <p:tav tm="100000">
                                          <p:val>
                                            <p:fltVal val="1"/>
                                          </p:val>
                                        </p:tav>
                                      </p:tavLst>
                                    </p:anim>
                                    <p:anim calcmode="lin" valueType="num">
                                      <p:cBhvr>
                                        <p:cTn id="89" dur="2000" fill="hold"/>
                                        <p:tgtEl>
                                          <p:spTgt spid="23"/>
                                        </p:tgtEl>
                                        <p:attrNameLst>
                                          <p:attrName>ppt_h</p:attrName>
                                        </p:attrNameLst>
                                      </p:cBhvr>
                                      <p:tavLst>
                                        <p:tav tm="0">
                                          <p:val>
                                            <p:strVal val="#ppt_h"/>
                                          </p:val>
                                        </p:tav>
                                        <p:tav tm="100000">
                                          <p:val>
                                            <p:strVal val="#ppt_h"/>
                                          </p:val>
                                        </p:tav>
                                      </p:tavLst>
                                    </p:anim>
                                  </p:childTnLst>
                                </p:cTn>
                              </p:par>
                              <p:par>
                                <p:cTn id="90" presetID="45"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2000"/>
                                        <p:tgtEl>
                                          <p:spTgt spid="32"/>
                                        </p:tgtEl>
                                      </p:cBhvr>
                                    </p:animEffect>
                                    <p:anim calcmode="lin" valueType="num">
                                      <p:cBhvr>
                                        <p:cTn id="93" dur="2000" fill="hold"/>
                                        <p:tgtEl>
                                          <p:spTgt spid="32"/>
                                        </p:tgtEl>
                                        <p:attrNameLst>
                                          <p:attrName>ppt_w</p:attrName>
                                        </p:attrNameLst>
                                      </p:cBhvr>
                                      <p:tavLst>
                                        <p:tav tm="0" fmla="#ppt_w*sin(2.5*pi*$)">
                                          <p:val>
                                            <p:fltVal val="0"/>
                                          </p:val>
                                        </p:tav>
                                        <p:tav tm="100000">
                                          <p:val>
                                            <p:fltVal val="1"/>
                                          </p:val>
                                        </p:tav>
                                      </p:tavLst>
                                    </p:anim>
                                    <p:anim calcmode="lin" valueType="num">
                                      <p:cBhvr>
                                        <p:cTn id="94" dur="2000" fill="hold"/>
                                        <p:tgtEl>
                                          <p:spTgt spid="32"/>
                                        </p:tgtEl>
                                        <p:attrNameLst>
                                          <p:attrName>ppt_h</p:attrName>
                                        </p:attrNameLst>
                                      </p:cBhvr>
                                      <p:tavLst>
                                        <p:tav tm="0">
                                          <p:val>
                                            <p:strVal val="#ppt_h"/>
                                          </p:val>
                                        </p:tav>
                                        <p:tav tm="100000">
                                          <p:val>
                                            <p:strVal val="#ppt_h"/>
                                          </p:val>
                                        </p:tav>
                                      </p:tavLst>
                                    </p:anim>
                                  </p:childTnLst>
                                </p:cTn>
                              </p:par>
                              <p:par>
                                <p:cTn id="95" presetID="45"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2000"/>
                                        <p:tgtEl>
                                          <p:spTgt spid="33"/>
                                        </p:tgtEl>
                                      </p:cBhvr>
                                    </p:animEffect>
                                    <p:anim calcmode="lin" valueType="num">
                                      <p:cBhvr>
                                        <p:cTn id="98" dur="2000" fill="hold"/>
                                        <p:tgtEl>
                                          <p:spTgt spid="33"/>
                                        </p:tgtEl>
                                        <p:attrNameLst>
                                          <p:attrName>ppt_w</p:attrName>
                                        </p:attrNameLst>
                                      </p:cBhvr>
                                      <p:tavLst>
                                        <p:tav tm="0" fmla="#ppt_w*sin(2.5*pi*$)">
                                          <p:val>
                                            <p:fltVal val="0"/>
                                          </p:val>
                                        </p:tav>
                                        <p:tav tm="100000">
                                          <p:val>
                                            <p:fltVal val="1"/>
                                          </p:val>
                                        </p:tav>
                                      </p:tavLst>
                                    </p:anim>
                                    <p:anim calcmode="lin" valueType="num">
                                      <p:cBhvr>
                                        <p:cTn id="99" dur="2000" fill="hold"/>
                                        <p:tgtEl>
                                          <p:spTgt spid="33"/>
                                        </p:tgtEl>
                                        <p:attrNameLst>
                                          <p:attrName>ppt_h</p:attrName>
                                        </p:attrNameLst>
                                      </p:cBhvr>
                                      <p:tavLst>
                                        <p:tav tm="0">
                                          <p:val>
                                            <p:strVal val="#ppt_h"/>
                                          </p:val>
                                        </p:tav>
                                        <p:tav tm="100000">
                                          <p:val>
                                            <p:strVal val="#ppt_h"/>
                                          </p:val>
                                        </p:tav>
                                      </p:tavLst>
                                    </p:anim>
                                  </p:childTnLst>
                                </p:cTn>
                              </p:par>
                              <p:par>
                                <p:cTn id="100" presetID="45"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000"/>
                                        <p:tgtEl>
                                          <p:spTgt spid="34"/>
                                        </p:tgtEl>
                                      </p:cBhvr>
                                    </p:animEffect>
                                    <p:anim calcmode="lin" valueType="num">
                                      <p:cBhvr>
                                        <p:cTn id="103" dur="2000" fill="hold"/>
                                        <p:tgtEl>
                                          <p:spTgt spid="34"/>
                                        </p:tgtEl>
                                        <p:attrNameLst>
                                          <p:attrName>ppt_w</p:attrName>
                                        </p:attrNameLst>
                                      </p:cBhvr>
                                      <p:tavLst>
                                        <p:tav tm="0" fmla="#ppt_w*sin(2.5*pi*$)">
                                          <p:val>
                                            <p:fltVal val="0"/>
                                          </p:val>
                                        </p:tav>
                                        <p:tav tm="100000">
                                          <p:val>
                                            <p:fltVal val="1"/>
                                          </p:val>
                                        </p:tav>
                                      </p:tavLst>
                                    </p:anim>
                                    <p:anim calcmode="lin" valueType="num">
                                      <p:cBhvr>
                                        <p:cTn id="104" dur="2000" fill="hold"/>
                                        <p:tgtEl>
                                          <p:spTgt spid="34"/>
                                        </p:tgtEl>
                                        <p:attrNameLst>
                                          <p:attrName>ppt_h</p:attrName>
                                        </p:attrNameLst>
                                      </p:cBhvr>
                                      <p:tavLst>
                                        <p:tav tm="0">
                                          <p:val>
                                            <p:strVal val="#ppt_h"/>
                                          </p:val>
                                        </p:tav>
                                        <p:tav tm="100000">
                                          <p:val>
                                            <p:strVal val="#ppt_h"/>
                                          </p:val>
                                        </p:tav>
                                      </p:tavLst>
                                    </p:anim>
                                  </p:childTnLst>
                                </p:cTn>
                              </p:par>
                              <p:par>
                                <p:cTn id="105" presetID="45"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2000"/>
                                        <p:tgtEl>
                                          <p:spTgt spid="35"/>
                                        </p:tgtEl>
                                      </p:cBhvr>
                                    </p:animEffect>
                                    <p:anim calcmode="lin" valueType="num">
                                      <p:cBhvr>
                                        <p:cTn id="108" dur="2000" fill="hold"/>
                                        <p:tgtEl>
                                          <p:spTgt spid="35"/>
                                        </p:tgtEl>
                                        <p:attrNameLst>
                                          <p:attrName>ppt_w</p:attrName>
                                        </p:attrNameLst>
                                      </p:cBhvr>
                                      <p:tavLst>
                                        <p:tav tm="0" fmla="#ppt_w*sin(2.5*pi*$)">
                                          <p:val>
                                            <p:fltVal val="0"/>
                                          </p:val>
                                        </p:tav>
                                        <p:tav tm="100000">
                                          <p:val>
                                            <p:fltVal val="1"/>
                                          </p:val>
                                        </p:tav>
                                      </p:tavLst>
                                    </p:anim>
                                    <p:anim calcmode="lin" valueType="num">
                                      <p:cBhvr>
                                        <p:cTn id="109" dur="2000" fill="hold"/>
                                        <p:tgtEl>
                                          <p:spTgt spid="35"/>
                                        </p:tgtEl>
                                        <p:attrNameLst>
                                          <p:attrName>ppt_h</p:attrName>
                                        </p:attrNameLst>
                                      </p:cBhvr>
                                      <p:tavLst>
                                        <p:tav tm="0">
                                          <p:val>
                                            <p:strVal val="#ppt_h"/>
                                          </p:val>
                                        </p:tav>
                                        <p:tav tm="100000">
                                          <p:val>
                                            <p:strVal val="#ppt_h"/>
                                          </p:val>
                                        </p:tav>
                                      </p:tavLst>
                                    </p:anim>
                                  </p:childTnLst>
                                </p:cTn>
                              </p:par>
                              <p:par>
                                <p:cTn id="110" presetID="45" presetClass="entr" presetSubtype="0" fill="hold" grpId="0" nodeType="with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2000"/>
                                        <p:tgtEl>
                                          <p:spTgt spid="6"/>
                                        </p:tgtEl>
                                      </p:cBhvr>
                                    </p:animEffect>
                                    <p:anim calcmode="lin" valueType="num">
                                      <p:cBhvr>
                                        <p:cTn id="113" dur="2000" fill="hold"/>
                                        <p:tgtEl>
                                          <p:spTgt spid="6"/>
                                        </p:tgtEl>
                                        <p:attrNameLst>
                                          <p:attrName>ppt_w</p:attrName>
                                        </p:attrNameLst>
                                      </p:cBhvr>
                                      <p:tavLst>
                                        <p:tav tm="0" fmla="#ppt_w*sin(2.5*pi*$)">
                                          <p:val>
                                            <p:fltVal val="0"/>
                                          </p:val>
                                        </p:tav>
                                        <p:tav tm="100000">
                                          <p:val>
                                            <p:fltVal val="1"/>
                                          </p:val>
                                        </p:tav>
                                      </p:tavLst>
                                    </p:anim>
                                    <p:anim calcmode="lin" valueType="num">
                                      <p:cBhvr>
                                        <p:cTn id="114" dur="2000" fill="hold"/>
                                        <p:tgtEl>
                                          <p:spTgt spid="6"/>
                                        </p:tgtEl>
                                        <p:attrNameLst>
                                          <p:attrName>ppt_h</p:attrName>
                                        </p:attrNameLst>
                                      </p:cBhvr>
                                      <p:tavLst>
                                        <p:tav tm="0">
                                          <p:val>
                                            <p:strVal val="#ppt_h"/>
                                          </p:val>
                                        </p:tav>
                                        <p:tav tm="100000">
                                          <p:val>
                                            <p:strVal val="#ppt_h"/>
                                          </p:val>
                                        </p:tav>
                                      </p:tavLst>
                                    </p:anim>
                                  </p:childTnLst>
                                </p:cTn>
                              </p:par>
                              <p:par>
                                <p:cTn id="115" presetID="45"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2000"/>
                                        <p:tgtEl>
                                          <p:spTgt spid="24"/>
                                        </p:tgtEl>
                                      </p:cBhvr>
                                    </p:animEffect>
                                    <p:anim calcmode="lin" valueType="num">
                                      <p:cBhvr>
                                        <p:cTn id="118" dur="2000" fill="hold"/>
                                        <p:tgtEl>
                                          <p:spTgt spid="24"/>
                                        </p:tgtEl>
                                        <p:attrNameLst>
                                          <p:attrName>ppt_w</p:attrName>
                                        </p:attrNameLst>
                                      </p:cBhvr>
                                      <p:tavLst>
                                        <p:tav tm="0" fmla="#ppt_w*sin(2.5*pi*$)">
                                          <p:val>
                                            <p:fltVal val="0"/>
                                          </p:val>
                                        </p:tav>
                                        <p:tav tm="100000">
                                          <p:val>
                                            <p:fltVal val="1"/>
                                          </p:val>
                                        </p:tav>
                                      </p:tavLst>
                                    </p:anim>
                                    <p:anim calcmode="lin" valueType="num">
                                      <p:cBhvr>
                                        <p:cTn id="119" dur="2000" fill="hold"/>
                                        <p:tgtEl>
                                          <p:spTgt spid="24"/>
                                        </p:tgtEl>
                                        <p:attrNameLst>
                                          <p:attrName>ppt_h</p:attrName>
                                        </p:attrNameLst>
                                      </p:cBhvr>
                                      <p:tavLst>
                                        <p:tav tm="0">
                                          <p:val>
                                            <p:strVal val="#ppt_h"/>
                                          </p:val>
                                        </p:tav>
                                        <p:tav tm="100000">
                                          <p:val>
                                            <p:strVal val="#ppt_h"/>
                                          </p:val>
                                        </p:tav>
                                      </p:tavLst>
                                    </p:anim>
                                  </p:childTnLst>
                                </p:cTn>
                              </p:par>
                              <p:par>
                                <p:cTn id="120" presetID="45"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2000"/>
                                        <p:tgtEl>
                                          <p:spTgt spid="25"/>
                                        </p:tgtEl>
                                      </p:cBhvr>
                                    </p:animEffect>
                                    <p:anim calcmode="lin" valueType="num">
                                      <p:cBhvr>
                                        <p:cTn id="123" dur="2000" fill="hold"/>
                                        <p:tgtEl>
                                          <p:spTgt spid="25"/>
                                        </p:tgtEl>
                                        <p:attrNameLst>
                                          <p:attrName>ppt_w</p:attrName>
                                        </p:attrNameLst>
                                      </p:cBhvr>
                                      <p:tavLst>
                                        <p:tav tm="0" fmla="#ppt_w*sin(2.5*pi*$)">
                                          <p:val>
                                            <p:fltVal val="0"/>
                                          </p:val>
                                        </p:tav>
                                        <p:tav tm="100000">
                                          <p:val>
                                            <p:fltVal val="1"/>
                                          </p:val>
                                        </p:tav>
                                      </p:tavLst>
                                    </p:anim>
                                    <p:anim calcmode="lin" valueType="num">
                                      <p:cBhvr>
                                        <p:cTn id="124" dur="2000" fill="hold"/>
                                        <p:tgtEl>
                                          <p:spTgt spid="25"/>
                                        </p:tgtEl>
                                        <p:attrNameLst>
                                          <p:attrName>ppt_h</p:attrName>
                                        </p:attrNameLst>
                                      </p:cBhvr>
                                      <p:tavLst>
                                        <p:tav tm="0">
                                          <p:val>
                                            <p:strVal val="#ppt_h"/>
                                          </p:val>
                                        </p:tav>
                                        <p:tav tm="100000">
                                          <p:val>
                                            <p:strVal val="#ppt_h"/>
                                          </p:val>
                                        </p:tav>
                                      </p:tavLst>
                                    </p:anim>
                                  </p:childTnLst>
                                </p:cTn>
                              </p:par>
                              <p:par>
                                <p:cTn id="125" presetID="45"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2000"/>
                                        <p:tgtEl>
                                          <p:spTgt spid="26"/>
                                        </p:tgtEl>
                                      </p:cBhvr>
                                    </p:animEffect>
                                    <p:anim calcmode="lin" valueType="num">
                                      <p:cBhvr>
                                        <p:cTn id="128" dur="2000" fill="hold"/>
                                        <p:tgtEl>
                                          <p:spTgt spid="26"/>
                                        </p:tgtEl>
                                        <p:attrNameLst>
                                          <p:attrName>ppt_w</p:attrName>
                                        </p:attrNameLst>
                                      </p:cBhvr>
                                      <p:tavLst>
                                        <p:tav tm="0" fmla="#ppt_w*sin(2.5*pi*$)">
                                          <p:val>
                                            <p:fltVal val="0"/>
                                          </p:val>
                                        </p:tav>
                                        <p:tav tm="100000">
                                          <p:val>
                                            <p:fltVal val="1"/>
                                          </p:val>
                                        </p:tav>
                                      </p:tavLst>
                                    </p:anim>
                                    <p:anim calcmode="lin" valueType="num">
                                      <p:cBhvr>
                                        <p:cTn id="129" dur="2000" fill="hold"/>
                                        <p:tgtEl>
                                          <p:spTgt spid="26"/>
                                        </p:tgtEl>
                                        <p:attrNameLst>
                                          <p:attrName>ppt_h</p:attrName>
                                        </p:attrNameLst>
                                      </p:cBhvr>
                                      <p:tavLst>
                                        <p:tav tm="0">
                                          <p:val>
                                            <p:strVal val="#ppt_h"/>
                                          </p:val>
                                        </p:tav>
                                        <p:tav tm="100000">
                                          <p:val>
                                            <p:strVal val="#ppt_h"/>
                                          </p:val>
                                        </p:tav>
                                      </p:tavLst>
                                    </p:anim>
                                  </p:childTnLst>
                                </p:cTn>
                              </p:par>
                              <p:par>
                                <p:cTn id="130" presetID="45" presetClass="entr" presetSubtype="0" fill="hold" grpId="0" nodeType="withEffect">
                                  <p:stCondLst>
                                    <p:cond delay="0"/>
                                  </p:stCondLst>
                                  <p:childTnLst>
                                    <p:set>
                                      <p:cBhvr>
                                        <p:cTn id="131" dur="1" fill="hold">
                                          <p:stCondLst>
                                            <p:cond delay="0"/>
                                          </p:stCondLst>
                                        </p:cTn>
                                        <p:tgtEl>
                                          <p:spTgt spid="2"/>
                                        </p:tgtEl>
                                        <p:attrNameLst>
                                          <p:attrName>style.visibility</p:attrName>
                                        </p:attrNameLst>
                                      </p:cBhvr>
                                      <p:to>
                                        <p:strVal val="visible"/>
                                      </p:to>
                                    </p:set>
                                    <p:animEffect transition="in" filter="fade">
                                      <p:cBhvr>
                                        <p:cTn id="132" dur="2000"/>
                                        <p:tgtEl>
                                          <p:spTgt spid="2"/>
                                        </p:tgtEl>
                                      </p:cBhvr>
                                    </p:animEffect>
                                    <p:anim calcmode="lin" valueType="num">
                                      <p:cBhvr>
                                        <p:cTn id="133" dur="2000" fill="hold"/>
                                        <p:tgtEl>
                                          <p:spTgt spid="2"/>
                                        </p:tgtEl>
                                        <p:attrNameLst>
                                          <p:attrName>ppt_w</p:attrName>
                                        </p:attrNameLst>
                                      </p:cBhvr>
                                      <p:tavLst>
                                        <p:tav tm="0" fmla="#ppt_w*sin(2.5*pi*$)">
                                          <p:val>
                                            <p:fltVal val="0"/>
                                          </p:val>
                                        </p:tav>
                                        <p:tav tm="100000">
                                          <p:val>
                                            <p:fltVal val="1"/>
                                          </p:val>
                                        </p:tav>
                                      </p:tavLst>
                                    </p:anim>
                                    <p:anim calcmode="lin" valueType="num">
                                      <p:cBhvr>
                                        <p:cTn id="134" dur="2000" fill="hold"/>
                                        <p:tgtEl>
                                          <p:spTgt spid="2"/>
                                        </p:tgtEl>
                                        <p:attrNameLst>
                                          <p:attrName>ppt_h</p:attrName>
                                        </p:attrNameLst>
                                      </p:cBhvr>
                                      <p:tavLst>
                                        <p:tav tm="0">
                                          <p:val>
                                            <p:strVal val="#ppt_h"/>
                                          </p:val>
                                        </p:tav>
                                        <p:tav tm="100000">
                                          <p:val>
                                            <p:strVal val="#ppt_h"/>
                                          </p:val>
                                        </p:tav>
                                      </p:tavLst>
                                    </p:anim>
                                  </p:childTnLst>
                                </p:cTn>
                              </p:par>
                              <p:par>
                                <p:cTn id="135" presetID="45" presetClass="entr" presetSubtype="0" fill="hold" grpId="0" nodeType="withEffect">
                                  <p:stCondLst>
                                    <p:cond delay="0"/>
                                  </p:stCondLst>
                                  <p:childTnLst>
                                    <p:set>
                                      <p:cBhvr>
                                        <p:cTn id="136" dur="1" fill="hold">
                                          <p:stCondLst>
                                            <p:cond delay="0"/>
                                          </p:stCondLst>
                                        </p:cTn>
                                        <p:tgtEl>
                                          <p:spTgt spid="3"/>
                                        </p:tgtEl>
                                        <p:attrNameLst>
                                          <p:attrName>style.visibility</p:attrName>
                                        </p:attrNameLst>
                                      </p:cBhvr>
                                      <p:to>
                                        <p:strVal val="visible"/>
                                      </p:to>
                                    </p:set>
                                    <p:animEffect transition="in" filter="fade">
                                      <p:cBhvr>
                                        <p:cTn id="137" dur="2000"/>
                                        <p:tgtEl>
                                          <p:spTgt spid="3"/>
                                        </p:tgtEl>
                                      </p:cBhvr>
                                    </p:animEffect>
                                    <p:anim calcmode="lin" valueType="num">
                                      <p:cBhvr>
                                        <p:cTn id="138" dur="2000" fill="hold"/>
                                        <p:tgtEl>
                                          <p:spTgt spid="3"/>
                                        </p:tgtEl>
                                        <p:attrNameLst>
                                          <p:attrName>ppt_w</p:attrName>
                                        </p:attrNameLst>
                                      </p:cBhvr>
                                      <p:tavLst>
                                        <p:tav tm="0" fmla="#ppt_w*sin(2.5*pi*$)">
                                          <p:val>
                                            <p:fltVal val="0"/>
                                          </p:val>
                                        </p:tav>
                                        <p:tav tm="100000">
                                          <p:val>
                                            <p:fltVal val="1"/>
                                          </p:val>
                                        </p:tav>
                                      </p:tavLst>
                                    </p:anim>
                                    <p:anim calcmode="lin" valueType="num">
                                      <p:cBhvr>
                                        <p:cTn id="13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32" grpId="0" animBg="1"/>
      <p:bldP spid="33" grpId="0" animBg="1"/>
      <p:bldP spid="34" grpId="0" animBg="1"/>
      <p:bldP spid="35" grpId="0" animBg="1"/>
      <p:bldP spid="6" grpId="0" animBg="1"/>
      <p:bldP spid="24" grpId="0" animBg="1"/>
      <p:bldP spid="25" grpId="0" animBg="1"/>
      <p:bldP spid="26" grpId="0" animBg="1"/>
      <p:bldP spid="2"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FE3CBF90-1C5B-3F14-E60A-31AC8A5AED7C}"/>
              </a:ext>
            </a:extLst>
          </p:cNvPr>
          <p:cNvSpPr/>
          <p:nvPr/>
        </p:nvSpPr>
        <p:spPr>
          <a:xfrm>
            <a:off x="4501232" y="215033"/>
            <a:ext cx="2597107" cy="628928"/>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Firewall</a:t>
            </a:r>
            <a:endParaRPr lang="ar-EG" b="1" dirty="0">
              <a:solidFill>
                <a:schemeClr val="tx1"/>
              </a:solidFill>
            </a:endParaRPr>
          </a:p>
        </p:txBody>
      </p:sp>
      <p:sp>
        <p:nvSpPr>
          <p:cNvPr id="15" name="Oval 14">
            <a:hlinkClick r:id="rId2" action="ppaction://hlinksldjump"/>
            <a:extLst>
              <a:ext uri="{FF2B5EF4-FFF2-40B4-BE49-F238E27FC236}">
                <a16:creationId xmlns:a16="http://schemas.microsoft.com/office/drawing/2014/main" id="{86B7594A-16B8-90CF-BEE1-B66BC22398D9}"/>
              </a:ext>
            </a:extLst>
          </p:cNvPr>
          <p:cNvSpPr/>
          <p:nvPr/>
        </p:nvSpPr>
        <p:spPr>
          <a:xfrm>
            <a:off x="150608" y="1407459"/>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types</a:t>
            </a:r>
            <a:endParaRPr lang="ar-EG" b="1" dirty="0">
              <a:solidFill>
                <a:schemeClr val="tx1"/>
              </a:solidFill>
            </a:endParaRPr>
          </a:p>
        </p:txBody>
      </p:sp>
      <p:sp>
        <p:nvSpPr>
          <p:cNvPr id="16" name="Oval 15">
            <a:hlinkClick r:id="rId3" action="ppaction://hlinksldjump"/>
            <a:extLst>
              <a:ext uri="{FF2B5EF4-FFF2-40B4-BE49-F238E27FC236}">
                <a16:creationId xmlns:a16="http://schemas.microsoft.com/office/drawing/2014/main" id="{4217B665-4A93-0C42-D1E1-4B796A9AB33E}"/>
              </a:ext>
            </a:extLst>
          </p:cNvPr>
          <p:cNvSpPr/>
          <p:nvPr/>
        </p:nvSpPr>
        <p:spPr>
          <a:xfrm>
            <a:off x="1894692" y="1409254"/>
            <a:ext cx="2362348"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Management NGFW </a:t>
            </a:r>
            <a:endParaRPr lang="ar-EG" b="1" dirty="0">
              <a:solidFill>
                <a:schemeClr val="tx1"/>
              </a:solidFill>
            </a:endParaRPr>
          </a:p>
        </p:txBody>
      </p:sp>
      <p:sp>
        <p:nvSpPr>
          <p:cNvPr id="17" name="Oval 16">
            <a:hlinkClick r:id="rId4" action="ppaction://hlinksldjump"/>
            <a:extLst>
              <a:ext uri="{FF2B5EF4-FFF2-40B4-BE49-F238E27FC236}">
                <a16:creationId xmlns:a16="http://schemas.microsoft.com/office/drawing/2014/main" id="{E3054475-3219-56BD-728E-D2DA5E236BA5}"/>
              </a:ext>
            </a:extLst>
          </p:cNvPr>
          <p:cNvSpPr/>
          <p:nvPr/>
        </p:nvSpPr>
        <p:spPr>
          <a:xfrm>
            <a:off x="4833768" y="1444235"/>
            <a:ext cx="193203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Registration </a:t>
            </a:r>
            <a:endParaRPr lang="ar-EG" b="1" dirty="0">
              <a:solidFill>
                <a:schemeClr val="tx1"/>
              </a:solidFill>
            </a:endParaRPr>
          </a:p>
        </p:txBody>
      </p:sp>
      <p:sp>
        <p:nvSpPr>
          <p:cNvPr id="18" name="Oval 17">
            <a:hlinkClick r:id="rId5" action="ppaction://hlinksldjump"/>
            <a:extLst>
              <a:ext uri="{FF2B5EF4-FFF2-40B4-BE49-F238E27FC236}">
                <a16:creationId xmlns:a16="http://schemas.microsoft.com/office/drawing/2014/main" id="{42FFE2C7-7BB5-418C-2CEA-65BE7F26E25D}"/>
              </a:ext>
            </a:extLst>
          </p:cNvPr>
          <p:cNvSpPr/>
          <p:nvPr/>
        </p:nvSpPr>
        <p:spPr>
          <a:xfrm>
            <a:off x="10077227" y="1332750"/>
            <a:ext cx="1948775" cy="622765"/>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Layer of defenses</a:t>
            </a:r>
            <a:endParaRPr lang="ar-EG" b="1" dirty="0">
              <a:solidFill>
                <a:schemeClr val="tx1"/>
              </a:solidFill>
            </a:endParaRPr>
          </a:p>
        </p:txBody>
      </p:sp>
      <p:sp>
        <p:nvSpPr>
          <p:cNvPr id="19" name="Oval 18">
            <a:hlinkClick r:id="rId6" action="ppaction://hlinksldjump"/>
            <a:extLst>
              <a:ext uri="{FF2B5EF4-FFF2-40B4-BE49-F238E27FC236}">
                <a16:creationId xmlns:a16="http://schemas.microsoft.com/office/drawing/2014/main" id="{054EC408-193E-FE86-F4A8-02454373F528}"/>
              </a:ext>
            </a:extLst>
          </p:cNvPr>
          <p:cNvSpPr/>
          <p:nvPr/>
        </p:nvSpPr>
        <p:spPr>
          <a:xfrm>
            <a:off x="7397835" y="1431685"/>
            <a:ext cx="2290895" cy="622765"/>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Connect to internet</a:t>
            </a:r>
            <a:endParaRPr lang="ar-EG" b="1" dirty="0">
              <a:solidFill>
                <a:schemeClr val="tx1"/>
              </a:solidFill>
            </a:endParaRPr>
          </a:p>
        </p:txBody>
      </p:sp>
      <p:sp>
        <p:nvSpPr>
          <p:cNvPr id="27" name="Oval 26">
            <a:extLst>
              <a:ext uri="{FF2B5EF4-FFF2-40B4-BE49-F238E27FC236}">
                <a16:creationId xmlns:a16="http://schemas.microsoft.com/office/drawing/2014/main" id="{23794799-EF2F-E58C-0ABF-0BE5385C9299}"/>
              </a:ext>
            </a:extLst>
          </p:cNvPr>
          <p:cNvSpPr/>
          <p:nvPr/>
        </p:nvSpPr>
        <p:spPr>
          <a:xfrm>
            <a:off x="150608" y="3221634"/>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NGFW</a:t>
            </a:r>
            <a:endParaRPr lang="ar-EG" b="1" dirty="0">
              <a:solidFill>
                <a:schemeClr val="tx1"/>
              </a:solidFill>
            </a:endParaRPr>
          </a:p>
        </p:txBody>
      </p:sp>
      <p:sp>
        <p:nvSpPr>
          <p:cNvPr id="28" name="Oval 27">
            <a:extLst>
              <a:ext uri="{FF2B5EF4-FFF2-40B4-BE49-F238E27FC236}">
                <a16:creationId xmlns:a16="http://schemas.microsoft.com/office/drawing/2014/main" id="{28629320-2F60-473B-1FFB-10440798CE18}"/>
              </a:ext>
            </a:extLst>
          </p:cNvPr>
          <p:cNvSpPr/>
          <p:nvPr/>
        </p:nvSpPr>
        <p:spPr>
          <a:xfrm>
            <a:off x="150608" y="2306023"/>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ASA</a:t>
            </a:r>
            <a:endParaRPr lang="ar-EG" b="1" dirty="0">
              <a:solidFill>
                <a:schemeClr val="tx1"/>
              </a:solidFill>
            </a:endParaRPr>
          </a:p>
        </p:txBody>
      </p:sp>
      <p:sp>
        <p:nvSpPr>
          <p:cNvPr id="29" name="Oval 28">
            <a:extLst>
              <a:ext uri="{FF2B5EF4-FFF2-40B4-BE49-F238E27FC236}">
                <a16:creationId xmlns:a16="http://schemas.microsoft.com/office/drawing/2014/main" id="{849616BB-512C-8A17-0365-D27B9B0CEDBB}"/>
              </a:ext>
            </a:extLst>
          </p:cNvPr>
          <p:cNvSpPr/>
          <p:nvPr/>
        </p:nvSpPr>
        <p:spPr>
          <a:xfrm>
            <a:off x="2131808" y="2306022"/>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FMC</a:t>
            </a:r>
            <a:endParaRPr lang="ar-EG" b="1" dirty="0">
              <a:solidFill>
                <a:schemeClr val="tx1"/>
              </a:solidFill>
            </a:endParaRPr>
          </a:p>
        </p:txBody>
      </p:sp>
      <p:sp>
        <p:nvSpPr>
          <p:cNvPr id="30" name="Oval 29">
            <a:extLst>
              <a:ext uri="{FF2B5EF4-FFF2-40B4-BE49-F238E27FC236}">
                <a16:creationId xmlns:a16="http://schemas.microsoft.com/office/drawing/2014/main" id="{84092092-143F-80A6-E8FF-EA02474EEB07}"/>
              </a:ext>
            </a:extLst>
          </p:cNvPr>
          <p:cNvSpPr/>
          <p:nvPr/>
        </p:nvSpPr>
        <p:spPr>
          <a:xfrm>
            <a:off x="2131807" y="3253912"/>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FDM</a:t>
            </a:r>
            <a:endParaRPr lang="ar-EG" b="1" dirty="0">
              <a:solidFill>
                <a:schemeClr val="tx1"/>
              </a:solidFill>
            </a:endParaRPr>
          </a:p>
        </p:txBody>
      </p:sp>
      <p:sp>
        <p:nvSpPr>
          <p:cNvPr id="42" name="Oval 41">
            <a:extLst>
              <a:ext uri="{FF2B5EF4-FFF2-40B4-BE49-F238E27FC236}">
                <a16:creationId xmlns:a16="http://schemas.microsoft.com/office/drawing/2014/main" id="{7D5690EB-4614-3FB4-725E-9DA9DAD084DE}"/>
              </a:ext>
            </a:extLst>
          </p:cNvPr>
          <p:cNvSpPr/>
          <p:nvPr/>
        </p:nvSpPr>
        <p:spPr>
          <a:xfrm>
            <a:off x="4713484" y="2386230"/>
            <a:ext cx="2172604" cy="628928"/>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Device management </a:t>
            </a:r>
            <a:endParaRPr lang="ar-EG" b="1" dirty="0">
              <a:solidFill>
                <a:schemeClr val="tx1"/>
              </a:solidFill>
            </a:endParaRPr>
          </a:p>
        </p:txBody>
      </p:sp>
      <p:sp>
        <p:nvSpPr>
          <p:cNvPr id="43" name="Oval 42">
            <a:extLst>
              <a:ext uri="{FF2B5EF4-FFF2-40B4-BE49-F238E27FC236}">
                <a16:creationId xmlns:a16="http://schemas.microsoft.com/office/drawing/2014/main" id="{1DBE85B7-EF4A-78A3-E0CF-EFEBF0C01023}"/>
              </a:ext>
            </a:extLst>
          </p:cNvPr>
          <p:cNvSpPr/>
          <p:nvPr/>
        </p:nvSpPr>
        <p:spPr>
          <a:xfrm>
            <a:off x="4833768" y="3233747"/>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Add device</a:t>
            </a:r>
            <a:endParaRPr lang="ar-EG" b="1" dirty="0">
              <a:solidFill>
                <a:schemeClr val="tx1"/>
              </a:solidFill>
            </a:endParaRPr>
          </a:p>
        </p:txBody>
      </p:sp>
      <p:sp>
        <p:nvSpPr>
          <p:cNvPr id="44" name="Oval 43">
            <a:extLst>
              <a:ext uri="{FF2B5EF4-FFF2-40B4-BE49-F238E27FC236}">
                <a16:creationId xmlns:a16="http://schemas.microsoft.com/office/drawing/2014/main" id="{21D6D060-228A-62E6-CE20-C3A2E3590BE2}"/>
              </a:ext>
            </a:extLst>
          </p:cNvPr>
          <p:cNvSpPr/>
          <p:nvPr/>
        </p:nvSpPr>
        <p:spPr>
          <a:xfrm>
            <a:off x="4833768" y="4244360"/>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Deployment</a:t>
            </a:r>
            <a:endParaRPr lang="ar-EG" b="1" dirty="0">
              <a:solidFill>
                <a:schemeClr val="tx1"/>
              </a:solidFill>
            </a:endParaRPr>
          </a:p>
        </p:txBody>
      </p:sp>
      <p:sp>
        <p:nvSpPr>
          <p:cNvPr id="45" name="Oval 44">
            <a:extLst>
              <a:ext uri="{FF2B5EF4-FFF2-40B4-BE49-F238E27FC236}">
                <a16:creationId xmlns:a16="http://schemas.microsoft.com/office/drawing/2014/main" id="{7F6A5DF9-CC75-CDFB-8E19-71EE3AD2FB45}"/>
              </a:ext>
            </a:extLst>
          </p:cNvPr>
          <p:cNvSpPr/>
          <p:nvPr/>
        </p:nvSpPr>
        <p:spPr>
          <a:xfrm>
            <a:off x="7676479" y="2286021"/>
            <a:ext cx="1733609"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Static Routing</a:t>
            </a:r>
            <a:endParaRPr lang="ar-EG" b="1" dirty="0">
              <a:solidFill>
                <a:schemeClr val="tx1"/>
              </a:solidFill>
            </a:endParaRPr>
          </a:p>
        </p:txBody>
      </p:sp>
      <p:sp>
        <p:nvSpPr>
          <p:cNvPr id="46" name="Oval 45">
            <a:extLst>
              <a:ext uri="{FF2B5EF4-FFF2-40B4-BE49-F238E27FC236}">
                <a16:creationId xmlns:a16="http://schemas.microsoft.com/office/drawing/2014/main" id="{AB7ADA53-F2B0-7386-90FA-131A02183911}"/>
              </a:ext>
            </a:extLst>
          </p:cNvPr>
          <p:cNvSpPr/>
          <p:nvPr/>
        </p:nvSpPr>
        <p:spPr>
          <a:xfrm>
            <a:off x="7676479" y="3254516"/>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NAT</a:t>
            </a:r>
            <a:endParaRPr lang="ar-EG" b="1" dirty="0">
              <a:solidFill>
                <a:schemeClr val="tx1"/>
              </a:solidFill>
            </a:endParaRPr>
          </a:p>
        </p:txBody>
      </p:sp>
      <p:sp>
        <p:nvSpPr>
          <p:cNvPr id="47" name="Oval 46">
            <a:extLst>
              <a:ext uri="{FF2B5EF4-FFF2-40B4-BE49-F238E27FC236}">
                <a16:creationId xmlns:a16="http://schemas.microsoft.com/office/drawing/2014/main" id="{804A05C3-BD42-D89A-65AB-C96A8DA39E3F}"/>
              </a:ext>
            </a:extLst>
          </p:cNvPr>
          <p:cNvSpPr/>
          <p:nvPr/>
        </p:nvSpPr>
        <p:spPr>
          <a:xfrm>
            <a:off x="7749990" y="4232247"/>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ACP</a:t>
            </a:r>
            <a:endParaRPr lang="ar-EG" b="1" dirty="0">
              <a:solidFill>
                <a:schemeClr val="tx1"/>
              </a:solidFill>
            </a:endParaRPr>
          </a:p>
        </p:txBody>
      </p:sp>
      <p:sp>
        <p:nvSpPr>
          <p:cNvPr id="48" name="Oval 47">
            <a:hlinkClick r:id="rId7" action="ppaction://hlinksldjump"/>
            <a:extLst>
              <a:ext uri="{FF2B5EF4-FFF2-40B4-BE49-F238E27FC236}">
                <a16:creationId xmlns:a16="http://schemas.microsoft.com/office/drawing/2014/main" id="{008A47C2-1025-B12C-9158-7A38A8247357}"/>
              </a:ext>
            </a:extLst>
          </p:cNvPr>
          <p:cNvSpPr/>
          <p:nvPr/>
        </p:nvSpPr>
        <p:spPr>
          <a:xfrm>
            <a:off x="10311651" y="2306021"/>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Prefilter</a:t>
            </a:r>
            <a:endParaRPr lang="ar-EG" b="1" dirty="0">
              <a:solidFill>
                <a:schemeClr val="tx1"/>
              </a:solidFill>
            </a:endParaRPr>
          </a:p>
        </p:txBody>
      </p:sp>
      <p:sp>
        <p:nvSpPr>
          <p:cNvPr id="49" name="Oval 48">
            <a:hlinkClick r:id="rId8" action="ppaction://hlinksldjump"/>
            <a:extLst>
              <a:ext uri="{FF2B5EF4-FFF2-40B4-BE49-F238E27FC236}">
                <a16:creationId xmlns:a16="http://schemas.microsoft.com/office/drawing/2014/main" id="{AFECD212-7843-5081-B785-696F8B9F707C}"/>
              </a:ext>
            </a:extLst>
          </p:cNvPr>
          <p:cNvSpPr/>
          <p:nvPr/>
        </p:nvSpPr>
        <p:spPr>
          <a:xfrm>
            <a:off x="9961135" y="3265563"/>
            <a:ext cx="2230865" cy="622765"/>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Security intelligent </a:t>
            </a:r>
            <a:endParaRPr lang="ar-EG" b="1" dirty="0">
              <a:solidFill>
                <a:schemeClr val="tx1"/>
              </a:solidFill>
            </a:endParaRPr>
          </a:p>
        </p:txBody>
      </p:sp>
      <p:sp>
        <p:nvSpPr>
          <p:cNvPr id="50" name="Oval 49">
            <a:hlinkClick r:id="rId9" action="ppaction://hlinksldjump"/>
            <a:extLst>
              <a:ext uri="{FF2B5EF4-FFF2-40B4-BE49-F238E27FC236}">
                <a16:creationId xmlns:a16="http://schemas.microsoft.com/office/drawing/2014/main" id="{077B7AD4-1729-C3F6-7502-F8D35B55B1C8}"/>
              </a:ext>
            </a:extLst>
          </p:cNvPr>
          <p:cNvSpPr/>
          <p:nvPr/>
        </p:nvSpPr>
        <p:spPr>
          <a:xfrm>
            <a:off x="10451952" y="5980344"/>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ACP</a:t>
            </a:r>
            <a:endParaRPr lang="ar-EG" b="1" dirty="0">
              <a:solidFill>
                <a:schemeClr val="tx1"/>
              </a:solidFill>
            </a:endParaRPr>
          </a:p>
        </p:txBody>
      </p:sp>
      <p:sp>
        <p:nvSpPr>
          <p:cNvPr id="51" name="Oval 50">
            <a:hlinkClick r:id="rId8" action="ppaction://hlinksldjump"/>
            <a:extLst>
              <a:ext uri="{FF2B5EF4-FFF2-40B4-BE49-F238E27FC236}">
                <a16:creationId xmlns:a16="http://schemas.microsoft.com/office/drawing/2014/main" id="{12D8372D-59E3-FDCE-9652-E969E5696749}"/>
              </a:ext>
            </a:extLst>
          </p:cNvPr>
          <p:cNvSpPr/>
          <p:nvPr/>
        </p:nvSpPr>
        <p:spPr>
          <a:xfrm>
            <a:off x="10451951" y="4168898"/>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IPS</a:t>
            </a:r>
            <a:endParaRPr lang="ar-EG" b="1" dirty="0">
              <a:solidFill>
                <a:schemeClr val="tx1"/>
              </a:solidFill>
            </a:endParaRPr>
          </a:p>
        </p:txBody>
      </p:sp>
      <p:sp>
        <p:nvSpPr>
          <p:cNvPr id="52" name="Oval 51">
            <a:hlinkClick r:id="rId8" action="ppaction://hlinksldjump"/>
            <a:extLst>
              <a:ext uri="{FF2B5EF4-FFF2-40B4-BE49-F238E27FC236}">
                <a16:creationId xmlns:a16="http://schemas.microsoft.com/office/drawing/2014/main" id="{F5A977E2-154B-0342-D8C6-F7050F3846B1}"/>
              </a:ext>
            </a:extLst>
          </p:cNvPr>
          <p:cNvSpPr/>
          <p:nvPr/>
        </p:nvSpPr>
        <p:spPr>
          <a:xfrm>
            <a:off x="10451952" y="5074621"/>
            <a:ext cx="1553727" cy="573434"/>
          </a:xfrm>
          <a:prstGeom prst="ellipse">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b="1" dirty="0">
                <a:solidFill>
                  <a:schemeClr val="tx1"/>
                </a:solidFill>
              </a:rPr>
              <a:t>File policy</a:t>
            </a:r>
            <a:endParaRPr lang="ar-EG" b="1" dirty="0">
              <a:solidFill>
                <a:schemeClr val="tx1"/>
              </a:solidFill>
            </a:endParaRPr>
          </a:p>
        </p:txBody>
      </p:sp>
    </p:spTree>
    <p:extLst>
      <p:ext uri="{BB962C8B-B14F-4D97-AF65-F5344CB8AC3E}">
        <p14:creationId xmlns:p14="http://schemas.microsoft.com/office/powerpoint/2010/main" val="1597555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90">
                                          <p:stCondLst>
                                            <p:cond delay="0"/>
                                          </p:stCondLst>
                                        </p:cTn>
                                        <p:tgtEl>
                                          <p:spTgt spid="14"/>
                                        </p:tgtEl>
                                      </p:cBhvr>
                                    </p:animEffect>
                                    <p:anim calcmode="lin" valueType="num">
                                      <p:cBhvr>
                                        <p:cTn id="8"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13" dur="13">
                                          <p:stCondLst>
                                            <p:cond delay="325"/>
                                          </p:stCondLst>
                                        </p:cTn>
                                        <p:tgtEl>
                                          <p:spTgt spid="14"/>
                                        </p:tgtEl>
                                      </p:cBhvr>
                                      <p:to x="100000" y="60000"/>
                                    </p:animScale>
                                    <p:animScale>
                                      <p:cBhvr>
                                        <p:cTn id="14" dur="83" decel="50000">
                                          <p:stCondLst>
                                            <p:cond delay="338"/>
                                          </p:stCondLst>
                                        </p:cTn>
                                        <p:tgtEl>
                                          <p:spTgt spid="14"/>
                                        </p:tgtEl>
                                      </p:cBhvr>
                                      <p:to x="100000" y="100000"/>
                                    </p:animScale>
                                    <p:animScale>
                                      <p:cBhvr>
                                        <p:cTn id="15" dur="13">
                                          <p:stCondLst>
                                            <p:cond delay="656"/>
                                          </p:stCondLst>
                                        </p:cTn>
                                        <p:tgtEl>
                                          <p:spTgt spid="14"/>
                                        </p:tgtEl>
                                      </p:cBhvr>
                                      <p:to x="100000" y="80000"/>
                                    </p:animScale>
                                    <p:animScale>
                                      <p:cBhvr>
                                        <p:cTn id="16" dur="83" decel="50000">
                                          <p:stCondLst>
                                            <p:cond delay="669"/>
                                          </p:stCondLst>
                                        </p:cTn>
                                        <p:tgtEl>
                                          <p:spTgt spid="14"/>
                                        </p:tgtEl>
                                      </p:cBhvr>
                                      <p:to x="100000" y="100000"/>
                                    </p:animScale>
                                    <p:animScale>
                                      <p:cBhvr>
                                        <p:cTn id="17" dur="13">
                                          <p:stCondLst>
                                            <p:cond delay="821"/>
                                          </p:stCondLst>
                                        </p:cTn>
                                        <p:tgtEl>
                                          <p:spTgt spid="14"/>
                                        </p:tgtEl>
                                      </p:cBhvr>
                                      <p:to x="100000" y="90000"/>
                                    </p:animScale>
                                    <p:animScale>
                                      <p:cBhvr>
                                        <p:cTn id="18" dur="83" decel="50000">
                                          <p:stCondLst>
                                            <p:cond delay="834"/>
                                          </p:stCondLst>
                                        </p:cTn>
                                        <p:tgtEl>
                                          <p:spTgt spid="14"/>
                                        </p:tgtEl>
                                      </p:cBhvr>
                                      <p:to x="100000" y="100000"/>
                                    </p:animScale>
                                    <p:animScale>
                                      <p:cBhvr>
                                        <p:cTn id="19" dur="13">
                                          <p:stCondLst>
                                            <p:cond delay="904"/>
                                          </p:stCondLst>
                                        </p:cTn>
                                        <p:tgtEl>
                                          <p:spTgt spid="14"/>
                                        </p:tgtEl>
                                      </p:cBhvr>
                                      <p:to x="100000" y="95000"/>
                                    </p:animScale>
                                    <p:animScale>
                                      <p:cBhvr>
                                        <p:cTn id="20" dur="83" decel="50000">
                                          <p:stCondLst>
                                            <p:cond delay="917"/>
                                          </p:stCondLst>
                                        </p:cTn>
                                        <p:tgtEl>
                                          <p:spTgt spid="1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290">
                                          <p:stCondLst>
                                            <p:cond delay="0"/>
                                          </p:stCondLst>
                                        </p:cTn>
                                        <p:tgtEl>
                                          <p:spTgt spid="15"/>
                                        </p:tgtEl>
                                      </p:cBhvr>
                                    </p:animEffect>
                                    <p:anim calcmode="lin" valueType="num">
                                      <p:cBhvr>
                                        <p:cTn id="26"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31" dur="13">
                                          <p:stCondLst>
                                            <p:cond delay="325"/>
                                          </p:stCondLst>
                                        </p:cTn>
                                        <p:tgtEl>
                                          <p:spTgt spid="15"/>
                                        </p:tgtEl>
                                      </p:cBhvr>
                                      <p:to x="100000" y="60000"/>
                                    </p:animScale>
                                    <p:animScale>
                                      <p:cBhvr>
                                        <p:cTn id="32" dur="83" decel="50000">
                                          <p:stCondLst>
                                            <p:cond delay="338"/>
                                          </p:stCondLst>
                                        </p:cTn>
                                        <p:tgtEl>
                                          <p:spTgt spid="15"/>
                                        </p:tgtEl>
                                      </p:cBhvr>
                                      <p:to x="100000" y="100000"/>
                                    </p:animScale>
                                    <p:animScale>
                                      <p:cBhvr>
                                        <p:cTn id="33" dur="13">
                                          <p:stCondLst>
                                            <p:cond delay="656"/>
                                          </p:stCondLst>
                                        </p:cTn>
                                        <p:tgtEl>
                                          <p:spTgt spid="15"/>
                                        </p:tgtEl>
                                      </p:cBhvr>
                                      <p:to x="100000" y="80000"/>
                                    </p:animScale>
                                    <p:animScale>
                                      <p:cBhvr>
                                        <p:cTn id="34" dur="83" decel="50000">
                                          <p:stCondLst>
                                            <p:cond delay="669"/>
                                          </p:stCondLst>
                                        </p:cTn>
                                        <p:tgtEl>
                                          <p:spTgt spid="15"/>
                                        </p:tgtEl>
                                      </p:cBhvr>
                                      <p:to x="100000" y="100000"/>
                                    </p:animScale>
                                    <p:animScale>
                                      <p:cBhvr>
                                        <p:cTn id="35" dur="13">
                                          <p:stCondLst>
                                            <p:cond delay="821"/>
                                          </p:stCondLst>
                                        </p:cTn>
                                        <p:tgtEl>
                                          <p:spTgt spid="15"/>
                                        </p:tgtEl>
                                      </p:cBhvr>
                                      <p:to x="100000" y="90000"/>
                                    </p:animScale>
                                    <p:animScale>
                                      <p:cBhvr>
                                        <p:cTn id="36" dur="83" decel="50000">
                                          <p:stCondLst>
                                            <p:cond delay="834"/>
                                          </p:stCondLst>
                                        </p:cTn>
                                        <p:tgtEl>
                                          <p:spTgt spid="15"/>
                                        </p:tgtEl>
                                      </p:cBhvr>
                                      <p:to x="100000" y="100000"/>
                                    </p:animScale>
                                    <p:animScale>
                                      <p:cBhvr>
                                        <p:cTn id="37" dur="13">
                                          <p:stCondLst>
                                            <p:cond delay="904"/>
                                          </p:stCondLst>
                                        </p:cTn>
                                        <p:tgtEl>
                                          <p:spTgt spid="15"/>
                                        </p:tgtEl>
                                      </p:cBhvr>
                                      <p:to x="100000" y="95000"/>
                                    </p:animScale>
                                    <p:animScale>
                                      <p:cBhvr>
                                        <p:cTn id="38" dur="83" decel="50000">
                                          <p:stCondLst>
                                            <p:cond delay="917"/>
                                          </p:stCondLst>
                                        </p:cTn>
                                        <p:tgtEl>
                                          <p:spTgt spid="1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290">
                                          <p:stCondLst>
                                            <p:cond delay="0"/>
                                          </p:stCondLst>
                                        </p:cTn>
                                        <p:tgtEl>
                                          <p:spTgt spid="28"/>
                                        </p:tgtEl>
                                      </p:cBhvr>
                                    </p:animEffect>
                                    <p:anim calcmode="lin" valueType="num">
                                      <p:cBhvr>
                                        <p:cTn id="44" dur="911"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28"/>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28"/>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28"/>
                                        </p:tgtEl>
                                        <p:attrNameLst>
                                          <p:attrName>ppt_y</p:attrName>
                                        </p:attrNameLst>
                                      </p:cBhvr>
                                      <p:tavLst>
                                        <p:tav tm="0" fmla="#ppt_y-sin(pi*$)/81">
                                          <p:val>
                                            <p:fltVal val="0"/>
                                          </p:val>
                                        </p:tav>
                                        <p:tav tm="100000">
                                          <p:val>
                                            <p:fltVal val="1"/>
                                          </p:val>
                                        </p:tav>
                                      </p:tavLst>
                                    </p:anim>
                                    <p:animScale>
                                      <p:cBhvr>
                                        <p:cTn id="49" dur="13">
                                          <p:stCondLst>
                                            <p:cond delay="325"/>
                                          </p:stCondLst>
                                        </p:cTn>
                                        <p:tgtEl>
                                          <p:spTgt spid="28"/>
                                        </p:tgtEl>
                                      </p:cBhvr>
                                      <p:to x="100000" y="60000"/>
                                    </p:animScale>
                                    <p:animScale>
                                      <p:cBhvr>
                                        <p:cTn id="50" dur="83" decel="50000">
                                          <p:stCondLst>
                                            <p:cond delay="338"/>
                                          </p:stCondLst>
                                        </p:cTn>
                                        <p:tgtEl>
                                          <p:spTgt spid="28"/>
                                        </p:tgtEl>
                                      </p:cBhvr>
                                      <p:to x="100000" y="100000"/>
                                    </p:animScale>
                                    <p:animScale>
                                      <p:cBhvr>
                                        <p:cTn id="51" dur="13">
                                          <p:stCondLst>
                                            <p:cond delay="656"/>
                                          </p:stCondLst>
                                        </p:cTn>
                                        <p:tgtEl>
                                          <p:spTgt spid="28"/>
                                        </p:tgtEl>
                                      </p:cBhvr>
                                      <p:to x="100000" y="80000"/>
                                    </p:animScale>
                                    <p:animScale>
                                      <p:cBhvr>
                                        <p:cTn id="52" dur="83" decel="50000">
                                          <p:stCondLst>
                                            <p:cond delay="669"/>
                                          </p:stCondLst>
                                        </p:cTn>
                                        <p:tgtEl>
                                          <p:spTgt spid="28"/>
                                        </p:tgtEl>
                                      </p:cBhvr>
                                      <p:to x="100000" y="100000"/>
                                    </p:animScale>
                                    <p:animScale>
                                      <p:cBhvr>
                                        <p:cTn id="53" dur="13">
                                          <p:stCondLst>
                                            <p:cond delay="821"/>
                                          </p:stCondLst>
                                        </p:cTn>
                                        <p:tgtEl>
                                          <p:spTgt spid="28"/>
                                        </p:tgtEl>
                                      </p:cBhvr>
                                      <p:to x="100000" y="90000"/>
                                    </p:animScale>
                                    <p:animScale>
                                      <p:cBhvr>
                                        <p:cTn id="54" dur="83" decel="50000">
                                          <p:stCondLst>
                                            <p:cond delay="834"/>
                                          </p:stCondLst>
                                        </p:cTn>
                                        <p:tgtEl>
                                          <p:spTgt spid="28"/>
                                        </p:tgtEl>
                                      </p:cBhvr>
                                      <p:to x="100000" y="100000"/>
                                    </p:animScale>
                                    <p:animScale>
                                      <p:cBhvr>
                                        <p:cTn id="55" dur="13">
                                          <p:stCondLst>
                                            <p:cond delay="904"/>
                                          </p:stCondLst>
                                        </p:cTn>
                                        <p:tgtEl>
                                          <p:spTgt spid="28"/>
                                        </p:tgtEl>
                                      </p:cBhvr>
                                      <p:to x="100000" y="95000"/>
                                    </p:animScale>
                                    <p:animScale>
                                      <p:cBhvr>
                                        <p:cTn id="56" dur="83" decel="50000">
                                          <p:stCondLst>
                                            <p:cond delay="917"/>
                                          </p:stCondLst>
                                        </p:cTn>
                                        <p:tgtEl>
                                          <p:spTgt spid="28"/>
                                        </p:tgtEl>
                                      </p:cBhvr>
                                      <p:to x="100000" y="100000"/>
                                    </p:animScale>
                                  </p:childTnLst>
                                </p:cTn>
                              </p:par>
                              <p:par>
                                <p:cTn id="57" presetID="26"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290">
                                          <p:stCondLst>
                                            <p:cond delay="0"/>
                                          </p:stCondLst>
                                        </p:cTn>
                                        <p:tgtEl>
                                          <p:spTgt spid="27"/>
                                        </p:tgtEl>
                                      </p:cBhvr>
                                    </p:animEffect>
                                    <p:anim calcmode="lin" valueType="num">
                                      <p:cBhvr>
                                        <p:cTn id="60"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65" dur="13">
                                          <p:stCondLst>
                                            <p:cond delay="325"/>
                                          </p:stCondLst>
                                        </p:cTn>
                                        <p:tgtEl>
                                          <p:spTgt spid="27"/>
                                        </p:tgtEl>
                                      </p:cBhvr>
                                      <p:to x="100000" y="60000"/>
                                    </p:animScale>
                                    <p:animScale>
                                      <p:cBhvr>
                                        <p:cTn id="66" dur="83" decel="50000">
                                          <p:stCondLst>
                                            <p:cond delay="338"/>
                                          </p:stCondLst>
                                        </p:cTn>
                                        <p:tgtEl>
                                          <p:spTgt spid="27"/>
                                        </p:tgtEl>
                                      </p:cBhvr>
                                      <p:to x="100000" y="100000"/>
                                    </p:animScale>
                                    <p:animScale>
                                      <p:cBhvr>
                                        <p:cTn id="67" dur="13">
                                          <p:stCondLst>
                                            <p:cond delay="656"/>
                                          </p:stCondLst>
                                        </p:cTn>
                                        <p:tgtEl>
                                          <p:spTgt spid="27"/>
                                        </p:tgtEl>
                                      </p:cBhvr>
                                      <p:to x="100000" y="80000"/>
                                    </p:animScale>
                                    <p:animScale>
                                      <p:cBhvr>
                                        <p:cTn id="68" dur="83" decel="50000">
                                          <p:stCondLst>
                                            <p:cond delay="669"/>
                                          </p:stCondLst>
                                        </p:cTn>
                                        <p:tgtEl>
                                          <p:spTgt spid="27"/>
                                        </p:tgtEl>
                                      </p:cBhvr>
                                      <p:to x="100000" y="100000"/>
                                    </p:animScale>
                                    <p:animScale>
                                      <p:cBhvr>
                                        <p:cTn id="69" dur="13">
                                          <p:stCondLst>
                                            <p:cond delay="821"/>
                                          </p:stCondLst>
                                        </p:cTn>
                                        <p:tgtEl>
                                          <p:spTgt spid="27"/>
                                        </p:tgtEl>
                                      </p:cBhvr>
                                      <p:to x="100000" y="90000"/>
                                    </p:animScale>
                                    <p:animScale>
                                      <p:cBhvr>
                                        <p:cTn id="70" dur="83" decel="50000">
                                          <p:stCondLst>
                                            <p:cond delay="834"/>
                                          </p:stCondLst>
                                        </p:cTn>
                                        <p:tgtEl>
                                          <p:spTgt spid="27"/>
                                        </p:tgtEl>
                                      </p:cBhvr>
                                      <p:to x="100000" y="100000"/>
                                    </p:animScale>
                                    <p:animScale>
                                      <p:cBhvr>
                                        <p:cTn id="71" dur="13">
                                          <p:stCondLst>
                                            <p:cond delay="904"/>
                                          </p:stCondLst>
                                        </p:cTn>
                                        <p:tgtEl>
                                          <p:spTgt spid="27"/>
                                        </p:tgtEl>
                                      </p:cBhvr>
                                      <p:to x="100000" y="95000"/>
                                    </p:animScale>
                                    <p:animScale>
                                      <p:cBhvr>
                                        <p:cTn id="72" dur="83" decel="50000">
                                          <p:stCondLst>
                                            <p:cond delay="917"/>
                                          </p:stCondLst>
                                        </p:cTn>
                                        <p:tgtEl>
                                          <p:spTgt spid="27"/>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290">
                                          <p:stCondLst>
                                            <p:cond delay="0"/>
                                          </p:stCondLst>
                                        </p:cTn>
                                        <p:tgtEl>
                                          <p:spTgt spid="16"/>
                                        </p:tgtEl>
                                      </p:cBhvr>
                                    </p:animEffect>
                                    <p:anim calcmode="lin" valueType="num">
                                      <p:cBhvr>
                                        <p:cTn id="78"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9"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80"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81"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82"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83" dur="13">
                                          <p:stCondLst>
                                            <p:cond delay="325"/>
                                          </p:stCondLst>
                                        </p:cTn>
                                        <p:tgtEl>
                                          <p:spTgt spid="16"/>
                                        </p:tgtEl>
                                      </p:cBhvr>
                                      <p:to x="100000" y="60000"/>
                                    </p:animScale>
                                    <p:animScale>
                                      <p:cBhvr>
                                        <p:cTn id="84" dur="83" decel="50000">
                                          <p:stCondLst>
                                            <p:cond delay="338"/>
                                          </p:stCondLst>
                                        </p:cTn>
                                        <p:tgtEl>
                                          <p:spTgt spid="16"/>
                                        </p:tgtEl>
                                      </p:cBhvr>
                                      <p:to x="100000" y="100000"/>
                                    </p:animScale>
                                    <p:animScale>
                                      <p:cBhvr>
                                        <p:cTn id="85" dur="13">
                                          <p:stCondLst>
                                            <p:cond delay="656"/>
                                          </p:stCondLst>
                                        </p:cTn>
                                        <p:tgtEl>
                                          <p:spTgt spid="16"/>
                                        </p:tgtEl>
                                      </p:cBhvr>
                                      <p:to x="100000" y="80000"/>
                                    </p:animScale>
                                    <p:animScale>
                                      <p:cBhvr>
                                        <p:cTn id="86" dur="83" decel="50000">
                                          <p:stCondLst>
                                            <p:cond delay="669"/>
                                          </p:stCondLst>
                                        </p:cTn>
                                        <p:tgtEl>
                                          <p:spTgt spid="16"/>
                                        </p:tgtEl>
                                      </p:cBhvr>
                                      <p:to x="100000" y="100000"/>
                                    </p:animScale>
                                    <p:animScale>
                                      <p:cBhvr>
                                        <p:cTn id="87" dur="13">
                                          <p:stCondLst>
                                            <p:cond delay="821"/>
                                          </p:stCondLst>
                                        </p:cTn>
                                        <p:tgtEl>
                                          <p:spTgt spid="16"/>
                                        </p:tgtEl>
                                      </p:cBhvr>
                                      <p:to x="100000" y="90000"/>
                                    </p:animScale>
                                    <p:animScale>
                                      <p:cBhvr>
                                        <p:cTn id="88" dur="83" decel="50000">
                                          <p:stCondLst>
                                            <p:cond delay="834"/>
                                          </p:stCondLst>
                                        </p:cTn>
                                        <p:tgtEl>
                                          <p:spTgt spid="16"/>
                                        </p:tgtEl>
                                      </p:cBhvr>
                                      <p:to x="100000" y="100000"/>
                                    </p:animScale>
                                    <p:animScale>
                                      <p:cBhvr>
                                        <p:cTn id="89" dur="13">
                                          <p:stCondLst>
                                            <p:cond delay="904"/>
                                          </p:stCondLst>
                                        </p:cTn>
                                        <p:tgtEl>
                                          <p:spTgt spid="16"/>
                                        </p:tgtEl>
                                      </p:cBhvr>
                                      <p:to x="100000" y="95000"/>
                                    </p:animScale>
                                    <p:animScale>
                                      <p:cBhvr>
                                        <p:cTn id="90" dur="83" decel="50000">
                                          <p:stCondLst>
                                            <p:cond delay="917"/>
                                          </p:stCondLst>
                                        </p:cTn>
                                        <p:tgtEl>
                                          <p:spTgt spid="16"/>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down)">
                                      <p:cBhvr>
                                        <p:cTn id="95" dur="290">
                                          <p:stCondLst>
                                            <p:cond delay="0"/>
                                          </p:stCondLst>
                                        </p:cTn>
                                        <p:tgtEl>
                                          <p:spTgt spid="30"/>
                                        </p:tgtEl>
                                      </p:cBhvr>
                                    </p:animEffect>
                                    <p:anim calcmode="lin" valueType="num">
                                      <p:cBhvr>
                                        <p:cTn id="96"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7"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98"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99"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100"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101" dur="13">
                                          <p:stCondLst>
                                            <p:cond delay="325"/>
                                          </p:stCondLst>
                                        </p:cTn>
                                        <p:tgtEl>
                                          <p:spTgt spid="30"/>
                                        </p:tgtEl>
                                      </p:cBhvr>
                                      <p:to x="100000" y="60000"/>
                                    </p:animScale>
                                    <p:animScale>
                                      <p:cBhvr>
                                        <p:cTn id="102" dur="83" decel="50000">
                                          <p:stCondLst>
                                            <p:cond delay="338"/>
                                          </p:stCondLst>
                                        </p:cTn>
                                        <p:tgtEl>
                                          <p:spTgt spid="30"/>
                                        </p:tgtEl>
                                      </p:cBhvr>
                                      <p:to x="100000" y="100000"/>
                                    </p:animScale>
                                    <p:animScale>
                                      <p:cBhvr>
                                        <p:cTn id="103" dur="13">
                                          <p:stCondLst>
                                            <p:cond delay="656"/>
                                          </p:stCondLst>
                                        </p:cTn>
                                        <p:tgtEl>
                                          <p:spTgt spid="30"/>
                                        </p:tgtEl>
                                      </p:cBhvr>
                                      <p:to x="100000" y="80000"/>
                                    </p:animScale>
                                    <p:animScale>
                                      <p:cBhvr>
                                        <p:cTn id="104" dur="83" decel="50000">
                                          <p:stCondLst>
                                            <p:cond delay="669"/>
                                          </p:stCondLst>
                                        </p:cTn>
                                        <p:tgtEl>
                                          <p:spTgt spid="30"/>
                                        </p:tgtEl>
                                      </p:cBhvr>
                                      <p:to x="100000" y="100000"/>
                                    </p:animScale>
                                    <p:animScale>
                                      <p:cBhvr>
                                        <p:cTn id="105" dur="13">
                                          <p:stCondLst>
                                            <p:cond delay="821"/>
                                          </p:stCondLst>
                                        </p:cTn>
                                        <p:tgtEl>
                                          <p:spTgt spid="30"/>
                                        </p:tgtEl>
                                      </p:cBhvr>
                                      <p:to x="100000" y="90000"/>
                                    </p:animScale>
                                    <p:animScale>
                                      <p:cBhvr>
                                        <p:cTn id="106" dur="83" decel="50000">
                                          <p:stCondLst>
                                            <p:cond delay="834"/>
                                          </p:stCondLst>
                                        </p:cTn>
                                        <p:tgtEl>
                                          <p:spTgt spid="30"/>
                                        </p:tgtEl>
                                      </p:cBhvr>
                                      <p:to x="100000" y="100000"/>
                                    </p:animScale>
                                    <p:animScale>
                                      <p:cBhvr>
                                        <p:cTn id="107" dur="13">
                                          <p:stCondLst>
                                            <p:cond delay="904"/>
                                          </p:stCondLst>
                                        </p:cTn>
                                        <p:tgtEl>
                                          <p:spTgt spid="30"/>
                                        </p:tgtEl>
                                      </p:cBhvr>
                                      <p:to x="100000" y="95000"/>
                                    </p:animScale>
                                    <p:animScale>
                                      <p:cBhvr>
                                        <p:cTn id="108" dur="83" decel="50000">
                                          <p:stCondLst>
                                            <p:cond delay="917"/>
                                          </p:stCondLst>
                                        </p:cTn>
                                        <p:tgtEl>
                                          <p:spTgt spid="30"/>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wipe(down)">
                                      <p:cBhvr>
                                        <p:cTn id="111" dur="290">
                                          <p:stCondLst>
                                            <p:cond delay="0"/>
                                          </p:stCondLst>
                                        </p:cTn>
                                        <p:tgtEl>
                                          <p:spTgt spid="29"/>
                                        </p:tgtEl>
                                      </p:cBhvr>
                                    </p:animEffect>
                                    <p:anim calcmode="lin" valueType="num">
                                      <p:cBhvr>
                                        <p:cTn id="112"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13"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14"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115"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116"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117" dur="13">
                                          <p:stCondLst>
                                            <p:cond delay="325"/>
                                          </p:stCondLst>
                                        </p:cTn>
                                        <p:tgtEl>
                                          <p:spTgt spid="29"/>
                                        </p:tgtEl>
                                      </p:cBhvr>
                                      <p:to x="100000" y="60000"/>
                                    </p:animScale>
                                    <p:animScale>
                                      <p:cBhvr>
                                        <p:cTn id="118" dur="83" decel="50000">
                                          <p:stCondLst>
                                            <p:cond delay="338"/>
                                          </p:stCondLst>
                                        </p:cTn>
                                        <p:tgtEl>
                                          <p:spTgt spid="29"/>
                                        </p:tgtEl>
                                      </p:cBhvr>
                                      <p:to x="100000" y="100000"/>
                                    </p:animScale>
                                    <p:animScale>
                                      <p:cBhvr>
                                        <p:cTn id="119" dur="13">
                                          <p:stCondLst>
                                            <p:cond delay="656"/>
                                          </p:stCondLst>
                                        </p:cTn>
                                        <p:tgtEl>
                                          <p:spTgt spid="29"/>
                                        </p:tgtEl>
                                      </p:cBhvr>
                                      <p:to x="100000" y="80000"/>
                                    </p:animScale>
                                    <p:animScale>
                                      <p:cBhvr>
                                        <p:cTn id="120" dur="83" decel="50000">
                                          <p:stCondLst>
                                            <p:cond delay="669"/>
                                          </p:stCondLst>
                                        </p:cTn>
                                        <p:tgtEl>
                                          <p:spTgt spid="29"/>
                                        </p:tgtEl>
                                      </p:cBhvr>
                                      <p:to x="100000" y="100000"/>
                                    </p:animScale>
                                    <p:animScale>
                                      <p:cBhvr>
                                        <p:cTn id="121" dur="13">
                                          <p:stCondLst>
                                            <p:cond delay="821"/>
                                          </p:stCondLst>
                                        </p:cTn>
                                        <p:tgtEl>
                                          <p:spTgt spid="29"/>
                                        </p:tgtEl>
                                      </p:cBhvr>
                                      <p:to x="100000" y="90000"/>
                                    </p:animScale>
                                    <p:animScale>
                                      <p:cBhvr>
                                        <p:cTn id="122" dur="83" decel="50000">
                                          <p:stCondLst>
                                            <p:cond delay="834"/>
                                          </p:stCondLst>
                                        </p:cTn>
                                        <p:tgtEl>
                                          <p:spTgt spid="29"/>
                                        </p:tgtEl>
                                      </p:cBhvr>
                                      <p:to x="100000" y="100000"/>
                                    </p:animScale>
                                    <p:animScale>
                                      <p:cBhvr>
                                        <p:cTn id="123" dur="13">
                                          <p:stCondLst>
                                            <p:cond delay="904"/>
                                          </p:stCondLst>
                                        </p:cTn>
                                        <p:tgtEl>
                                          <p:spTgt spid="29"/>
                                        </p:tgtEl>
                                      </p:cBhvr>
                                      <p:to x="100000" y="95000"/>
                                    </p:animScale>
                                    <p:animScale>
                                      <p:cBhvr>
                                        <p:cTn id="124" dur="83" decel="50000">
                                          <p:stCondLst>
                                            <p:cond delay="917"/>
                                          </p:stCondLst>
                                        </p:cTn>
                                        <p:tgtEl>
                                          <p:spTgt spid="29"/>
                                        </p:tgtEl>
                                      </p:cBhvr>
                                      <p:to x="100000" y="100000"/>
                                    </p:animScale>
                                  </p:childTnLst>
                                </p:cTn>
                              </p:par>
                            </p:childTnLst>
                          </p:cTn>
                        </p:par>
                      </p:childTnLst>
                    </p:cTn>
                  </p:par>
                  <p:par>
                    <p:cTn id="125" fill="hold">
                      <p:stCondLst>
                        <p:cond delay="indefinite"/>
                      </p:stCondLst>
                      <p:childTnLst>
                        <p:par>
                          <p:cTn id="126" fill="hold">
                            <p:stCondLst>
                              <p:cond delay="0"/>
                            </p:stCondLst>
                            <p:childTnLst>
                              <p:par>
                                <p:cTn id="127" presetID="26" presetClass="entr" presetSubtype="0" fill="hold" grpId="0" nodeType="click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wipe(down)">
                                      <p:cBhvr>
                                        <p:cTn id="129" dur="290">
                                          <p:stCondLst>
                                            <p:cond delay="0"/>
                                          </p:stCondLst>
                                        </p:cTn>
                                        <p:tgtEl>
                                          <p:spTgt spid="17"/>
                                        </p:tgtEl>
                                      </p:cBhvr>
                                    </p:animEffect>
                                    <p:anim calcmode="lin" valueType="num">
                                      <p:cBhvr>
                                        <p:cTn id="130"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31"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32"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33"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34"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35" dur="13">
                                          <p:stCondLst>
                                            <p:cond delay="325"/>
                                          </p:stCondLst>
                                        </p:cTn>
                                        <p:tgtEl>
                                          <p:spTgt spid="17"/>
                                        </p:tgtEl>
                                      </p:cBhvr>
                                      <p:to x="100000" y="60000"/>
                                    </p:animScale>
                                    <p:animScale>
                                      <p:cBhvr>
                                        <p:cTn id="136" dur="83" decel="50000">
                                          <p:stCondLst>
                                            <p:cond delay="338"/>
                                          </p:stCondLst>
                                        </p:cTn>
                                        <p:tgtEl>
                                          <p:spTgt spid="17"/>
                                        </p:tgtEl>
                                      </p:cBhvr>
                                      <p:to x="100000" y="100000"/>
                                    </p:animScale>
                                    <p:animScale>
                                      <p:cBhvr>
                                        <p:cTn id="137" dur="13">
                                          <p:stCondLst>
                                            <p:cond delay="656"/>
                                          </p:stCondLst>
                                        </p:cTn>
                                        <p:tgtEl>
                                          <p:spTgt spid="17"/>
                                        </p:tgtEl>
                                      </p:cBhvr>
                                      <p:to x="100000" y="80000"/>
                                    </p:animScale>
                                    <p:animScale>
                                      <p:cBhvr>
                                        <p:cTn id="138" dur="83" decel="50000">
                                          <p:stCondLst>
                                            <p:cond delay="669"/>
                                          </p:stCondLst>
                                        </p:cTn>
                                        <p:tgtEl>
                                          <p:spTgt spid="17"/>
                                        </p:tgtEl>
                                      </p:cBhvr>
                                      <p:to x="100000" y="100000"/>
                                    </p:animScale>
                                    <p:animScale>
                                      <p:cBhvr>
                                        <p:cTn id="139" dur="13">
                                          <p:stCondLst>
                                            <p:cond delay="821"/>
                                          </p:stCondLst>
                                        </p:cTn>
                                        <p:tgtEl>
                                          <p:spTgt spid="17"/>
                                        </p:tgtEl>
                                      </p:cBhvr>
                                      <p:to x="100000" y="90000"/>
                                    </p:animScale>
                                    <p:animScale>
                                      <p:cBhvr>
                                        <p:cTn id="140" dur="83" decel="50000">
                                          <p:stCondLst>
                                            <p:cond delay="834"/>
                                          </p:stCondLst>
                                        </p:cTn>
                                        <p:tgtEl>
                                          <p:spTgt spid="17"/>
                                        </p:tgtEl>
                                      </p:cBhvr>
                                      <p:to x="100000" y="100000"/>
                                    </p:animScale>
                                    <p:animScale>
                                      <p:cBhvr>
                                        <p:cTn id="141" dur="13">
                                          <p:stCondLst>
                                            <p:cond delay="904"/>
                                          </p:stCondLst>
                                        </p:cTn>
                                        <p:tgtEl>
                                          <p:spTgt spid="17"/>
                                        </p:tgtEl>
                                      </p:cBhvr>
                                      <p:to x="100000" y="95000"/>
                                    </p:animScale>
                                    <p:animScale>
                                      <p:cBhvr>
                                        <p:cTn id="142" dur="83" decel="50000">
                                          <p:stCondLst>
                                            <p:cond delay="917"/>
                                          </p:stCondLst>
                                        </p:cTn>
                                        <p:tgtEl>
                                          <p:spTgt spid="17"/>
                                        </p:tgtEl>
                                      </p:cBhvr>
                                      <p:to x="100000" y="100000"/>
                                    </p:animScale>
                                  </p:childTnLst>
                                </p:cTn>
                              </p:par>
                            </p:childTnLst>
                          </p:cTn>
                        </p:par>
                      </p:childTnLst>
                    </p:cTn>
                  </p:par>
                  <p:par>
                    <p:cTn id="143" fill="hold">
                      <p:stCondLst>
                        <p:cond delay="indefinite"/>
                      </p:stCondLst>
                      <p:childTnLst>
                        <p:par>
                          <p:cTn id="144" fill="hold">
                            <p:stCondLst>
                              <p:cond delay="0"/>
                            </p:stCondLst>
                            <p:childTnLst>
                              <p:par>
                                <p:cTn id="145" presetID="26" presetClass="entr" presetSubtype="0" fill="hold" grpId="0" nodeType="click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wipe(down)">
                                      <p:cBhvr>
                                        <p:cTn id="147" dur="290">
                                          <p:stCondLst>
                                            <p:cond delay="0"/>
                                          </p:stCondLst>
                                        </p:cTn>
                                        <p:tgtEl>
                                          <p:spTgt spid="42"/>
                                        </p:tgtEl>
                                      </p:cBhvr>
                                    </p:animEffect>
                                    <p:anim calcmode="lin" valueType="num">
                                      <p:cBhvr>
                                        <p:cTn id="148"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149"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50"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151"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152"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153" dur="13">
                                          <p:stCondLst>
                                            <p:cond delay="325"/>
                                          </p:stCondLst>
                                        </p:cTn>
                                        <p:tgtEl>
                                          <p:spTgt spid="42"/>
                                        </p:tgtEl>
                                      </p:cBhvr>
                                      <p:to x="100000" y="60000"/>
                                    </p:animScale>
                                    <p:animScale>
                                      <p:cBhvr>
                                        <p:cTn id="154" dur="83" decel="50000">
                                          <p:stCondLst>
                                            <p:cond delay="338"/>
                                          </p:stCondLst>
                                        </p:cTn>
                                        <p:tgtEl>
                                          <p:spTgt spid="42"/>
                                        </p:tgtEl>
                                      </p:cBhvr>
                                      <p:to x="100000" y="100000"/>
                                    </p:animScale>
                                    <p:animScale>
                                      <p:cBhvr>
                                        <p:cTn id="155" dur="13">
                                          <p:stCondLst>
                                            <p:cond delay="656"/>
                                          </p:stCondLst>
                                        </p:cTn>
                                        <p:tgtEl>
                                          <p:spTgt spid="42"/>
                                        </p:tgtEl>
                                      </p:cBhvr>
                                      <p:to x="100000" y="80000"/>
                                    </p:animScale>
                                    <p:animScale>
                                      <p:cBhvr>
                                        <p:cTn id="156" dur="83" decel="50000">
                                          <p:stCondLst>
                                            <p:cond delay="669"/>
                                          </p:stCondLst>
                                        </p:cTn>
                                        <p:tgtEl>
                                          <p:spTgt spid="42"/>
                                        </p:tgtEl>
                                      </p:cBhvr>
                                      <p:to x="100000" y="100000"/>
                                    </p:animScale>
                                    <p:animScale>
                                      <p:cBhvr>
                                        <p:cTn id="157" dur="13">
                                          <p:stCondLst>
                                            <p:cond delay="821"/>
                                          </p:stCondLst>
                                        </p:cTn>
                                        <p:tgtEl>
                                          <p:spTgt spid="42"/>
                                        </p:tgtEl>
                                      </p:cBhvr>
                                      <p:to x="100000" y="90000"/>
                                    </p:animScale>
                                    <p:animScale>
                                      <p:cBhvr>
                                        <p:cTn id="158" dur="83" decel="50000">
                                          <p:stCondLst>
                                            <p:cond delay="834"/>
                                          </p:stCondLst>
                                        </p:cTn>
                                        <p:tgtEl>
                                          <p:spTgt spid="42"/>
                                        </p:tgtEl>
                                      </p:cBhvr>
                                      <p:to x="100000" y="100000"/>
                                    </p:animScale>
                                    <p:animScale>
                                      <p:cBhvr>
                                        <p:cTn id="159" dur="13">
                                          <p:stCondLst>
                                            <p:cond delay="904"/>
                                          </p:stCondLst>
                                        </p:cTn>
                                        <p:tgtEl>
                                          <p:spTgt spid="42"/>
                                        </p:tgtEl>
                                      </p:cBhvr>
                                      <p:to x="100000" y="95000"/>
                                    </p:animScale>
                                    <p:animScale>
                                      <p:cBhvr>
                                        <p:cTn id="160" dur="83" decel="50000">
                                          <p:stCondLst>
                                            <p:cond delay="917"/>
                                          </p:stCondLst>
                                        </p:cTn>
                                        <p:tgtEl>
                                          <p:spTgt spid="42"/>
                                        </p:tgtEl>
                                      </p:cBhvr>
                                      <p:to x="100000" y="100000"/>
                                    </p:animScale>
                                  </p:childTnLst>
                                </p:cTn>
                              </p:par>
                              <p:par>
                                <p:cTn id="161" presetID="26" presetClass="entr" presetSubtype="0" fill="hold" grpId="0" nodeType="withEffect">
                                  <p:stCondLst>
                                    <p:cond delay="0"/>
                                  </p:stCondLst>
                                  <p:childTnLst>
                                    <p:set>
                                      <p:cBhvr>
                                        <p:cTn id="162" dur="1" fill="hold">
                                          <p:stCondLst>
                                            <p:cond delay="0"/>
                                          </p:stCondLst>
                                        </p:cTn>
                                        <p:tgtEl>
                                          <p:spTgt spid="43"/>
                                        </p:tgtEl>
                                        <p:attrNameLst>
                                          <p:attrName>style.visibility</p:attrName>
                                        </p:attrNameLst>
                                      </p:cBhvr>
                                      <p:to>
                                        <p:strVal val="visible"/>
                                      </p:to>
                                    </p:set>
                                    <p:animEffect transition="in" filter="wipe(down)">
                                      <p:cBhvr>
                                        <p:cTn id="163" dur="290">
                                          <p:stCondLst>
                                            <p:cond delay="0"/>
                                          </p:stCondLst>
                                        </p:cTn>
                                        <p:tgtEl>
                                          <p:spTgt spid="43"/>
                                        </p:tgtEl>
                                      </p:cBhvr>
                                    </p:animEffect>
                                    <p:anim calcmode="lin" valueType="num">
                                      <p:cBhvr>
                                        <p:cTn id="164" dur="911"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165" dur="332"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166" dur="332" tmFilter="0, 0; 0.125,0.2665; 0.25,0.4; 0.375,0.465; 0.5,0.5;  0.625,0.535; 0.75,0.6; 0.875,0.7335; 1,1">
                                          <p:stCondLst>
                                            <p:cond delay="332"/>
                                          </p:stCondLst>
                                        </p:cTn>
                                        <p:tgtEl>
                                          <p:spTgt spid="43"/>
                                        </p:tgtEl>
                                        <p:attrNameLst>
                                          <p:attrName>ppt_y</p:attrName>
                                        </p:attrNameLst>
                                      </p:cBhvr>
                                      <p:tavLst>
                                        <p:tav tm="0" fmla="#ppt_y-sin(pi*$)/9">
                                          <p:val>
                                            <p:fltVal val="0"/>
                                          </p:val>
                                        </p:tav>
                                        <p:tav tm="100000">
                                          <p:val>
                                            <p:fltVal val="1"/>
                                          </p:val>
                                        </p:tav>
                                      </p:tavLst>
                                    </p:anim>
                                    <p:anim calcmode="lin" valueType="num">
                                      <p:cBhvr>
                                        <p:cTn id="167" dur="166" tmFilter="0, 0; 0.125,0.2665; 0.25,0.4; 0.375,0.465; 0.5,0.5;  0.625,0.535; 0.75,0.6; 0.875,0.7335; 1,1">
                                          <p:stCondLst>
                                            <p:cond delay="662"/>
                                          </p:stCondLst>
                                        </p:cTn>
                                        <p:tgtEl>
                                          <p:spTgt spid="43"/>
                                        </p:tgtEl>
                                        <p:attrNameLst>
                                          <p:attrName>ppt_y</p:attrName>
                                        </p:attrNameLst>
                                      </p:cBhvr>
                                      <p:tavLst>
                                        <p:tav tm="0" fmla="#ppt_y-sin(pi*$)/27">
                                          <p:val>
                                            <p:fltVal val="0"/>
                                          </p:val>
                                        </p:tav>
                                        <p:tav tm="100000">
                                          <p:val>
                                            <p:fltVal val="1"/>
                                          </p:val>
                                        </p:tav>
                                      </p:tavLst>
                                    </p:anim>
                                    <p:anim calcmode="lin" valueType="num">
                                      <p:cBhvr>
                                        <p:cTn id="168" dur="82" tmFilter="0, 0; 0.125,0.2665; 0.25,0.4; 0.375,0.465; 0.5,0.5;  0.625,0.535; 0.75,0.6; 0.875,0.7335; 1,1">
                                          <p:stCondLst>
                                            <p:cond delay="828"/>
                                          </p:stCondLst>
                                        </p:cTn>
                                        <p:tgtEl>
                                          <p:spTgt spid="43"/>
                                        </p:tgtEl>
                                        <p:attrNameLst>
                                          <p:attrName>ppt_y</p:attrName>
                                        </p:attrNameLst>
                                      </p:cBhvr>
                                      <p:tavLst>
                                        <p:tav tm="0" fmla="#ppt_y-sin(pi*$)/81">
                                          <p:val>
                                            <p:fltVal val="0"/>
                                          </p:val>
                                        </p:tav>
                                        <p:tav tm="100000">
                                          <p:val>
                                            <p:fltVal val="1"/>
                                          </p:val>
                                        </p:tav>
                                      </p:tavLst>
                                    </p:anim>
                                    <p:animScale>
                                      <p:cBhvr>
                                        <p:cTn id="169" dur="13">
                                          <p:stCondLst>
                                            <p:cond delay="325"/>
                                          </p:stCondLst>
                                        </p:cTn>
                                        <p:tgtEl>
                                          <p:spTgt spid="43"/>
                                        </p:tgtEl>
                                      </p:cBhvr>
                                      <p:to x="100000" y="60000"/>
                                    </p:animScale>
                                    <p:animScale>
                                      <p:cBhvr>
                                        <p:cTn id="170" dur="83" decel="50000">
                                          <p:stCondLst>
                                            <p:cond delay="338"/>
                                          </p:stCondLst>
                                        </p:cTn>
                                        <p:tgtEl>
                                          <p:spTgt spid="43"/>
                                        </p:tgtEl>
                                      </p:cBhvr>
                                      <p:to x="100000" y="100000"/>
                                    </p:animScale>
                                    <p:animScale>
                                      <p:cBhvr>
                                        <p:cTn id="171" dur="13">
                                          <p:stCondLst>
                                            <p:cond delay="656"/>
                                          </p:stCondLst>
                                        </p:cTn>
                                        <p:tgtEl>
                                          <p:spTgt spid="43"/>
                                        </p:tgtEl>
                                      </p:cBhvr>
                                      <p:to x="100000" y="80000"/>
                                    </p:animScale>
                                    <p:animScale>
                                      <p:cBhvr>
                                        <p:cTn id="172" dur="83" decel="50000">
                                          <p:stCondLst>
                                            <p:cond delay="669"/>
                                          </p:stCondLst>
                                        </p:cTn>
                                        <p:tgtEl>
                                          <p:spTgt spid="43"/>
                                        </p:tgtEl>
                                      </p:cBhvr>
                                      <p:to x="100000" y="100000"/>
                                    </p:animScale>
                                    <p:animScale>
                                      <p:cBhvr>
                                        <p:cTn id="173" dur="13">
                                          <p:stCondLst>
                                            <p:cond delay="821"/>
                                          </p:stCondLst>
                                        </p:cTn>
                                        <p:tgtEl>
                                          <p:spTgt spid="43"/>
                                        </p:tgtEl>
                                      </p:cBhvr>
                                      <p:to x="100000" y="90000"/>
                                    </p:animScale>
                                    <p:animScale>
                                      <p:cBhvr>
                                        <p:cTn id="174" dur="83" decel="50000">
                                          <p:stCondLst>
                                            <p:cond delay="834"/>
                                          </p:stCondLst>
                                        </p:cTn>
                                        <p:tgtEl>
                                          <p:spTgt spid="43"/>
                                        </p:tgtEl>
                                      </p:cBhvr>
                                      <p:to x="100000" y="100000"/>
                                    </p:animScale>
                                    <p:animScale>
                                      <p:cBhvr>
                                        <p:cTn id="175" dur="13">
                                          <p:stCondLst>
                                            <p:cond delay="904"/>
                                          </p:stCondLst>
                                        </p:cTn>
                                        <p:tgtEl>
                                          <p:spTgt spid="43"/>
                                        </p:tgtEl>
                                      </p:cBhvr>
                                      <p:to x="100000" y="95000"/>
                                    </p:animScale>
                                    <p:animScale>
                                      <p:cBhvr>
                                        <p:cTn id="176" dur="83" decel="50000">
                                          <p:stCondLst>
                                            <p:cond delay="917"/>
                                          </p:stCondLst>
                                        </p:cTn>
                                        <p:tgtEl>
                                          <p:spTgt spid="43"/>
                                        </p:tgtEl>
                                      </p:cBhvr>
                                      <p:to x="100000" y="100000"/>
                                    </p:animScale>
                                  </p:childTnLst>
                                </p:cTn>
                              </p:par>
                              <p:par>
                                <p:cTn id="177" presetID="26" presetClass="entr" presetSubtype="0" fill="hold" grpId="0" nodeType="withEffect">
                                  <p:stCondLst>
                                    <p:cond delay="0"/>
                                  </p:stCondLst>
                                  <p:childTnLst>
                                    <p:set>
                                      <p:cBhvr>
                                        <p:cTn id="178" dur="1" fill="hold">
                                          <p:stCondLst>
                                            <p:cond delay="0"/>
                                          </p:stCondLst>
                                        </p:cTn>
                                        <p:tgtEl>
                                          <p:spTgt spid="44"/>
                                        </p:tgtEl>
                                        <p:attrNameLst>
                                          <p:attrName>style.visibility</p:attrName>
                                        </p:attrNameLst>
                                      </p:cBhvr>
                                      <p:to>
                                        <p:strVal val="visible"/>
                                      </p:to>
                                    </p:set>
                                    <p:animEffect transition="in" filter="wipe(down)">
                                      <p:cBhvr>
                                        <p:cTn id="179" dur="290">
                                          <p:stCondLst>
                                            <p:cond delay="0"/>
                                          </p:stCondLst>
                                        </p:cTn>
                                        <p:tgtEl>
                                          <p:spTgt spid="44"/>
                                        </p:tgtEl>
                                      </p:cBhvr>
                                    </p:animEffect>
                                    <p:anim calcmode="lin" valueType="num">
                                      <p:cBhvr>
                                        <p:cTn id="180"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81"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82"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183"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184"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185" dur="13">
                                          <p:stCondLst>
                                            <p:cond delay="325"/>
                                          </p:stCondLst>
                                        </p:cTn>
                                        <p:tgtEl>
                                          <p:spTgt spid="44"/>
                                        </p:tgtEl>
                                      </p:cBhvr>
                                      <p:to x="100000" y="60000"/>
                                    </p:animScale>
                                    <p:animScale>
                                      <p:cBhvr>
                                        <p:cTn id="186" dur="83" decel="50000">
                                          <p:stCondLst>
                                            <p:cond delay="338"/>
                                          </p:stCondLst>
                                        </p:cTn>
                                        <p:tgtEl>
                                          <p:spTgt spid="44"/>
                                        </p:tgtEl>
                                      </p:cBhvr>
                                      <p:to x="100000" y="100000"/>
                                    </p:animScale>
                                    <p:animScale>
                                      <p:cBhvr>
                                        <p:cTn id="187" dur="13">
                                          <p:stCondLst>
                                            <p:cond delay="656"/>
                                          </p:stCondLst>
                                        </p:cTn>
                                        <p:tgtEl>
                                          <p:spTgt spid="44"/>
                                        </p:tgtEl>
                                      </p:cBhvr>
                                      <p:to x="100000" y="80000"/>
                                    </p:animScale>
                                    <p:animScale>
                                      <p:cBhvr>
                                        <p:cTn id="188" dur="83" decel="50000">
                                          <p:stCondLst>
                                            <p:cond delay="669"/>
                                          </p:stCondLst>
                                        </p:cTn>
                                        <p:tgtEl>
                                          <p:spTgt spid="44"/>
                                        </p:tgtEl>
                                      </p:cBhvr>
                                      <p:to x="100000" y="100000"/>
                                    </p:animScale>
                                    <p:animScale>
                                      <p:cBhvr>
                                        <p:cTn id="189" dur="13">
                                          <p:stCondLst>
                                            <p:cond delay="821"/>
                                          </p:stCondLst>
                                        </p:cTn>
                                        <p:tgtEl>
                                          <p:spTgt spid="44"/>
                                        </p:tgtEl>
                                      </p:cBhvr>
                                      <p:to x="100000" y="90000"/>
                                    </p:animScale>
                                    <p:animScale>
                                      <p:cBhvr>
                                        <p:cTn id="190" dur="83" decel="50000">
                                          <p:stCondLst>
                                            <p:cond delay="834"/>
                                          </p:stCondLst>
                                        </p:cTn>
                                        <p:tgtEl>
                                          <p:spTgt spid="44"/>
                                        </p:tgtEl>
                                      </p:cBhvr>
                                      <p:to x="100000" y="100000"/>
                                    </p:animScale>
                                    <p:animScale>
                                      <p:cBhvr>
                                        <p:cTn id="191" dur="13">
                                          <p:stCondLst>
                                            <p:cond delay="904"/>
                                          </p:stCondLst>
                                        </p:cTn>
                                        <p:tgtEl>
                                          <p:spTgt spid="44"/>
                                        </p:tgtEl>
                                      </p:cBhvr>
                                      <p:to x="100000" y="95000"/>
                                    </p:animScale>
                                    <p:animScale>
                                      <p:cBhvr>
                                        <p:cTn id="192" dur="83" decel="50000">
                                          <p:stCondLst>
                                            <p:cond delay="917"/>
                                          </p:stCondLst>
                                        </p:cTn>
                                        <p:tgtEl>
                                          <p:spTgt spid="44"/>
                                        </p:tgtEl>
                                      </p:cBhvr>
                                      <p:to x="100000" y="100000"/>
                                    </p:animScale>
                                  </p:childTnLst>
                                </p:cTn>
                              </p:par>
                            </p:childTnLst>
                          </p:cTn>
                        </p:par>
                      </p:childTnLst>
                    </p:cTn>
                  </p:par>
                  <p:par>
                    <p:cTn id="193" fill="hold">
                      <p:stCondLst>
                        <p:cond delay="indefinite"/>
                      </p:stCondLst>
                      <p:childTnLst>
                        <p:par>
                          <p:cTn id="194" fill="hold">
                            <p:stCondLst>
                              <p:cond delay="0"/>
                            </p:stCondLst>
                            <p:childTnLst>
                              <p:par>
                                <p:cTn id="195" presetID="26" presetClass="entr" presetSubtype="0" fill="hold" grpId="0" nodeType="clickEffect">
                                  <p:stCondLst>
                                    <p:cond delay="0"/>
                                  </p:stCondLst>
                                  <p:childTnLst>
                                    <p:set>
                                      <p:cBhvr>
                                        <p:cTn id="196" dur="1" fill="hold">
                                          <p:stCondLst>
                                            <p:cond delay="0"/>
                                          </p:stCondLst>
                                        </p:cTn>
                                        <p:tgtEl>
                                          <p:spTgt spid="19"/>
                                        </p:tgtEl>
                                        <p:attrNameLst>
                                          <p:attrName>style.visibility</p:attrName>
                                        </p:attrNameLst>
                                      </p:cBhvr>
                                      <p:to>
                                        <p:strVal val="visible"/>
                                      </p:to>
                                    </p:set>
                                    <p:animEffect transition="in" filter="wipe(down)">
                                      <p:cBhvr>
                                        <p:cTn id="197" dur="290">
                                          <p:stCondLst>
                                            <p:cond delay="0"/>
                                          </p:stCondLst>
                                        </p:cTn>
                                        <p:tgtEl>
                                          <p:spTgt spid="19"/>
                                        </p:tgtEl>
                                      </p:cBhvr>
                                    </p:animEffect>
                                    <p:anim calcmode="lin" valueType="num">
                                      <p:cBhvr>
                                        <p:cTn id="198"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99"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00"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201"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202"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203" dur="13">
                                          <p:stCondLst>
                                            <p:cond delay="325"/>
                                          </p:stCondLst>
                                        </p:cTn>
                                        <p:tgtEl>
                                          <p:spTgt spid="19"/>
                                        </p:tgtEl>
                                      </p:cBhvr>
                                      <p:to x="100000" y="60000"/>
                                    </p:animScale>
                                    <p:animScale>
                                      <p:cBhvr>
                                        <p:cTn id="204" dur="83" decel="50000">
                                          <p:stCondLst>
                                            <p:cond delay="338"/>
                                          </p:stCondLst>
                                        </p:cTn>
                                        <p:tgtEl>
                                          <p:spTgt spid="19"/>
                                        </p:tgtEl>
                                      </p:cBhvr>
                                      <p:to x="100000" y="100000"/>
                                    </p:animScale>
                                    <p:animScale>
                                      <p:cBhvr>
                                        <p:cTn id="205" dur="13">
                                          <p:stCondLst>
                                            <p:cond delay="656"/>
                                          </p:stCondLst>
                                        </p:cTn>
                                        <p:tgtEl>
                                          <p:spTgt spid="19"/>
                                        </p:tgtEl>
                                      </p:cBhvr>
                                      <p:to x="100000" y="80000"/>
                                    </p:animScale>
                                    <p:animScale>
                                      <p:cBhvr>
                                        <p:cTn id="206" dur="83" decel="50000">
                                          <p:stCondLst>
                                            <p:cond delay="669"/>
                                          </p:stCondLst>
                                        </p:cTn>
                                        <p:tgtEl>
                                          <p:spTgt spid="19"/>
                                        </p:tgtEl>
                                      </p:cBhvr>
                                      <p:to x="100000" y="100000"/>
                                    </p:animScale>
                                    <p:animScale>
                                      <p:cBhvr>
                                        <p:cTn id="207" dur="13">
                                          <p:stCondLst>
                                            <p:cond delay="821"/>
                                          </p:stCondLst>
                                        </p:cTn>
                                        <p:tgtEl>
                                          <p:spTgt spid="19"/>
                                        </p:tgtEl>
                                      </p:cBhvr>
                                      <p:to x="100000" y="90000"/>
                                    </p:animScale>
                                    <p:animScale>
                                      <p:cBhvr>
                                        <p:cTn id="208" dur="83" decel="50000">
                                          <p:stCondLst>
                                            <p:cond delay="834"/>
                                          </p:stCondLst>
                                        </p:cTn>
                                        <p:tgtEl>
                                          <p:spTgt spid="19"/>
                                        </p:tgtEl>
                                      </p:cBhvr>
                                      <p:to x="100000" y="100000"/>
                                    </p:animScale>
                                    <p:animScale>
                                      <p:cBhvr>
                                        <p:cTn id="209" dur="13">
                                          <p:stCondLst>
                                            <p:cond delay="904"/>
                                          </p:stCondLst>
                                        </p:cTn>
                                        <p:tgtEl>
                                          <p:spTgt spid="19"/>
                                        </p:tgtEl>
                                      </p:cBhvr>
                                      <p:to x="100000" y="95000"/>
                                    </p:animScale>
                                    <p:animScale>
                                      <p:cBhvr>
                                        <p:cTn id="210" dur="83" decel="50000">
                                          <p:stCondLst>
                                            <p:cond delay="917"/>
                                          </p:stCondLst>
                                        </p:cTn>
                                        <p:tgtEl>
                                          <p:spTgt spid="19"/>
                                        </p:tgtEl>
                                      </p:cBhvr>
                                      <p:to x="100000" y="100000"/>
                                    </p:animScale>
                                  </p:childTnLst>
                                </p:cTn>
                              </p:par>
                            </p:childTnLst>
                          </p:cTn>
                        </p:par>
                      </p:childTnLst>
                    </p:cTn>
                  </p:par>
                  <p:par>
                    <p:cTn id="211" fill="hold">
                      <p:stCondLst>
                        <p:cond delay="indefinite"/>
                      </p:stCondLst>
                      <p:childTnLst>
                        <p:par>
                          <p:cTn id="212" fill="hold">
                            <p:stCondLst>
                              <p:cond delay="0"/>
                            </p:stCondLst>
                            <p:childTnLst>
                              <p:par>
                                <p:cTn id="213" presetID="26" presetClass="entr" presetSubtype="0" fill="hold" grpId="0" nodeType="clickEffect">
                                  <p:stCondLst>
                                    <p:cond delay="0"/>
                                  </p:stCondLst>
                                  <p:childTnLst>
                                    <p:set>
                                      <p:cBhvr>
                                        <p:cTn id="214" dur="1" fill="hold">
                                          <p:stCondLst>
                                            <p:cond delay="0"/>
                                          </p:stCondLst>
                                        </p:cTn>
                                        <p:tgtEl>
                                          <p:spTgt spid="45"/>
                                        </p:tgtEl>
                                        <p:attrNameLst>
                                          <p:attrName>style.visibility</p:attrName>
                                        </p:attrNameLst>
                                      </p:cBhvr>
                                      <p:to>
                                        <p:strVal val="visible"/>
                                      </p:to>
                                    </p:set>
                                    <p:animEffect transition="in" filter="wipe(down)">
                                      <p:cBhvr>
                                        <p:cTn id="215" dur="580">
                                          <p:stCondLst>
                                            <p:cond delay="0"/>
                                          </p:stCondLst>
                                        </p:cTn>
                                        <p:tgtEl>
                                          <p:spTgt spid="45"/>
                                        </p:tgtEl>
                                      </p:cBhvr>
                                    </p:animEffect>
                                    <p:anim calcmode="lin" valueType="num">
                                      <p:cBhvr>
                                        <p:cTn id="21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221" dur="26">
                                          <p:stCondLst>
                                            <p:cond delay="650"/>
                                          </p:stCondLst>
                                        </p:cTn>
                                        <p:tgtEl>
                                          <p:spTgt spid="45"/>
                                        </p:tgtEl>
                                      </p:cBhvr>
                                      <p:to x="100000" y="60000"/>
                                    </p:animScale>
                                    <p:animScale>
                                      <p:cBhvr>
                                        <p:cTn id="222" dur="166" decel="50000">
                                          <p:stCondLst>
                                            <p:cond delay="676"/>
                                          </p:stCondLst>
                                        </p:cTn>
                                        <p:tgtEl>
                                          <p:spTgt spid="45"/>
                                        </p:tgtEl>
                                      </p:cBhvr>
                                      <p:to x="100000" y="100000"/>
                                    </p:animScale>
                                    <p:animScale>
                                      <p:cBhvr>
                                        <p:cTn id="223" dur="26">
                                          <p:stCondLst>
                                            <p:cond delay="1312"/>
                                          </p:stCondLst>
                                        </p:cTn>
                                        <p:tgtEl>
                                          <p:spTgt spid="45"/>
                                        </p:tgtEl>
                                      </p:cBhvr>
                                      <p:to x="100000" y="80000"/>
                                    </p:animScale>
                                    <p:animScale>
                                      <p:cBhvr>
                                        <p:cTn id="224" dur="166" decel="50000">
                                          <p:stCondLst>
                                            <p:cond delay="1338"/>
                                          </p:stCondLst>
                                        </p:cTn>
                                        <p:tgtEl>
                                          <p:spTgt spid="45"/>
                                        </p:tgtEl>
                                      </p:cBhvr>
                                      <p:to x="100000" y="100000"/>
                                    </p:animScale>
                                    <p:animScale>
                                      <p:cBhvr>
                                        <p:cTn id="225" dur="26">
                                          <p:stCondLst>
                                            <p:cond delay="1642"/>
                                          </p:stCondLst>
                                        </p:cTn>
                                        <p:tgtEl>
                                          <p:spTgt spid="45"/>
                                        </p:tgtEl>
                                      </p:cBhvr>
                                      <p:to x="100000" y="90000"/>
                                    </p:animScale>
                                    <p:animScale>
                                      <p:cBhvr>
                                        <p:cTn id="226" dur="166" decel="50000">
                                          <p:stCondLst>
                                            <p:cond delay="1668"/>
                                          </p:stCondLst>
                                        </p:cTn>
                                        <p:tgtEl>
                                          <p:spTgt spid="45"/>
                                        </p:tgtEl>
                                      </p:cBhvr>
                                      <p:to x="100000" y="100000"/>
                                    </p:animScale>
                                    <p:animScale>
                                      <p:cBhvr>
                                        <p:cTn id="227" dur="26">
                                          <p:stCondLst>
                                            <p:cond delay="1808"/>
                                          </p:stCondLst>
                                        </p:cTn>
                                        <p:tgtEl>
                                          <p:spTgt spid="45"/>
                                        </p:tgtEl>
                                      </p:cBhvr>
                                      <p:to x="100000" y="95000"/>
                                    </p:animScale>
                                    <p:animScale>
                                      <p:cBhvr>
                                        <p:cTn id="228" dur="166" decel="50000">
                                          <p:stCondLst>
                                            <p:cond delay="1834"/>
                                          </p:stCondLst>
                                        </p:cTn>
                                        <p:tgtEl>
                                          <p:spTgt spid="45"/>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46"/>
                                        </p:tgtEl>
                                        <p:attrNameLst>
                                          <p:attrName>style.visibility</p:attrName>
                                        </p:attrNameLst>
                                      </p:cBhvr>
                                      <p:to>
                                        <p:strVal val="visible"/>
                                      </p:to>
                                    </p:set>
                                    <p:animEffect transition="in" filter="wipe(down)">
                                      <p:cBhvr>
                                        <p:cTn id="231" dur="580">
                                          <p:stCondLst>
                                            <p:cond delay="0"/>
                                          </p:stCondLst>
                                        </p:cTn>
                                        <p:tgtEl>
                                          <p:spTgt spid="46"/>
                                        </p:tgtEl>
                                      </p:cBhvr>
                                    </p:animEffect>
                                    <p:anim calcmode="lin" valueType="num">
                                      <p:cBhvr>
                                        <p:cTn id="232"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237" dur="26">
                                          <p:stCondLst>
                                            <p:cond delay="650"/>
                                          </p:stCondLst>
                                        </p:cTn>
                                        <p:tgtEl>
                                          <p:spTgt spid="46"/>
                                        </p:tgtEl>
                                      </p:cBhvr>
                                      <p:to x="100000" y="60000"/>
                                    </p:animScale>
                                    <p:animScale>
                                      <p:cBhvr>
                                        <p:cTn id="238" dur="166" decel="50000">
                                          <p:stCondLst>
                                            <p:cond delay="676"/>
                                          </p:stCondLst>
                                        </p:cTn>
                                        <p:tgtEl>
                                          <p:spTgt spid="46"/>
                                        </p:tgtEl>
                                      </p:cBhvr>
                                      <p:to x="100000" y="100000"/>
                                    </p:animScale>
                                    <p:animScale>
                                      <p:cBhvr>
                                        <p:cTn id="239" dur="26">
                                          <p:stCondLst>
                                            <p:cond delay="1312"/>
                                          </p:stCondLst>
                                        </p:cTn>
                                        <p:tgtEl>
                                          <p:spTgt spid="46"/>
                                        </p:tgtEl>
                                      </p:cBhvr>
                                      <p:to x="100000" y="80000"/>
                                    </p:animScale>
                                    <p:animScale>
                                      <p:cBhvr>
                                        <p:cTn id="240" dur="166" decel="50000">
                                          <p:stCondLst>
                                            <p:cond delay="1338"/>
                                          </p:stCondLst>
                                        </p:cTn>
                                        <p:tgtEl>
                                          <p:spTgt spid="46"/>
                                        </p:tgtEl>
                                      </p:cBhvr>
                                      <p:to x="100000" y="100000"/>
                                    </p:animScale>
                                    <p:animScale>
                                      <p:cBhvr>
                                        <p:cTn id="241" dur="26">
                                          <p:stCondLst>
                                            <p:cond delay="1642"/>
                                          </p:stCondLst>
                                        </p:cTn>
                                        <p:tgtEl>
                                          <p:spTgt spid="46"/>
                                        </p:tgtEl>
                                      </p:cBhvr>
                                      <p:to x="100000" y="90000"/>
                                    </p:animScale>
                                    <p:animScale>
                                      <p:cBhvr>
                                        <p:cTn id="242" dur="166" decel="50000">
                                          <p:stCondLst>
                                            <p:cond delay="1668"/>
                                          </p:stCondLst>
                                        </p:cTn>
                                        <p:tgtEl>
                                          <p:spTgt spid="46"/>
                                        </p:tgtEl>
                                      </p:cBhvr>
                                      <p:to x="100000" y="100000"/>
                                    </p:animScale>
                                    <p:animScale>
                                      <p:cBhvr>
                                        <p:cTn id="243" dur="26">
                                          <p:stCondLst>
                                            <p:cond delay="1808"/>
                                          </p:stCondLst>
                                        </p:cTn>
                                        <p:tgtEl>
                                          <p:spTgt spid="46"/>
                                        </p:tgtEl>
                                      </p:cBhvr>
                                      <p:to x="100000" y="95000"/>
                                    </p:animScale>
                                    <p:animScale>
                                      <p:cBhvr>
                                        <p:cTn id="244" dur="166" decel="50000">
                                          <p:stCondLst>
                                            <p:cond delay="1834"/>
                                          </p:stCondLst>
                                        </p:cTn>
                                        <p:tgtEl>
                                          <p:spTgt spid="46"/>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47"/>
                                        </p:tgtEl>
                                        <p:attrNameLst>
                                          <p:attrName>style.visibility</p:attrName>
                                        </p:attrNameLst>
                                      </p:cBhvr>
                                      <p:to>
                                        <p:strVal val="visible"/>
                                      </p:to>
                                    </p:set>
                                    <p:animEffect transition="in" filter="wipe(down)">
                                      <p:cBhvr>
                                        <p:cTn id="247" dur="580">
                                          <p:stCondLst>
                                            <p:cond delay="0"/>
                                          </p:stCondLst>
                                        </p:cTn>
                                        <p:tgtEl>
                                          <p:spTgt spid="47"/>
                                        </p:tgtEl>
                                      </p:cBhvr>
                                    </p:animEffect>
                                    <p:anim calcmode="lin" valueType="num">
                                      <p:cBhvr>
                                        <p:cTn id="24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253" dur="26">
                                          <p:stCondLst>
                                            <p:cond delay="650"/>
                                          </p:stCondLst>
                                        </p:cTn>
                                        <p:tgtEl>
                                          <p:spTgt spid="47"/>
                                        </p:tgtEl>
                                      </p:cBhvr>
                                      <p:to x="100000" y="60000"/>
                                    </p:animScale>
                                    <p:animScale>
                                      <p:cBhvr>
                                        <p:cTn id="254" dur="166" decel="50000">
                                          <p:stCondLst>
                                            <p:cond delay="676"/>
                                          </p:stCondLst>
                                        </p:cTn>
                                        <p:tgtEl>
                                          <p:spTgt spid="47"/>
                                        </p:tgtEl>
                                      </p:cBhvr>
                                      <p:to x="100000" y="100000"/>
                                    </p:animScale>
                                    <p:animScale>
                                      <p:cBhvr>
                                        <p:cTn id="255" dur="26">
                                          <p:stCondLst>
                                            <p:cond delay="1312"/>
                                          </p:stCondLst>
                                        </p:cTn>
                                        <p:tgtEl>
                                          <p:spTgt spid="47"/>
                                        </p:tgtEl>
                                      </p:cBhvr>
                                      <p:to x="100000" y="80000"/>
                                    </p:animScale>
                                    <p:animScale>
                                      <p:cBhvr>
                                        <p:cTn id="256" dur="166" decel="50000">
                                          <p:stCondLst>
                                            <p:cond delay="1338"/>
                                          </p:stCondLst>
                                        </p:cTn>
                                        <p:tgtEl>
                                          <p:spTgt spid="47"/>
                                        </p:tgtEl>
                                      </p:cBhvr>
                                      <p:to x="100000" y="100000"/>
                                    </p:animScale>
                                    <p:animScale>
                                      <p:cBhvr>
                                        <p:cTn id="257" dur="26">
                                          <p:stCondLst>
                                            <p:cond delay="1642"/>
                                          </p:stCondLst>
                                        </p:cTn>
                                        <p:tgtEl>
                                          <p:spTgt spid="47"/>
                                        </p:tgtEl>
                                      </p:cBhvr>
                                      <p:to x="100000" y="90000"/>
                                    </p:animScale>
                                    <p:animScale>
                                      <p:cBhvr>
                                        <p:cTn id="258" dur="166" decel="50000">
                                          <p:stCondLst>
                                            <p:cond delay="1668"/>
                                          </p:stCondLst>
                                        </p:cTn>
                                        <p:tgtEl>
                                          <p:spTgt spid="47"/>
                                        </p:tgtEl>
                                      </p:cBhvr>
                                      <p:to x="100000" y="100000"/>
                                    </p:animScale>
                                    <p:animScale>
                                      <p:cBhvr>
                                        <p:cTn id="259" dur="26">
                                          <p:stCondLst>
                                            <p:cond delay="1808"/>
                                          </p:stCondLst>
                                        </p:cTn>
                                        <p:tgtEl>
                                          <p:spTgt spid="47"/>
                                        </p:tgtEl>
                                      </p:cBhvr>
                                      <p:to x="100000" y="95000"/>
                                    </p:animScale>
                                    <p:animScale>
                                      <p:cBhvr>
                                        <p:cTn id="260" dur="166" decel="50000">
                                          <p:stCondLst>
                                            <p:cond delay="1834"/>
                                          </p:stCondLst>
                                        </p:cTn>
                                        <p:tgtEl>
                                          <p:spTgt spid="47"/>
                                        </p:tgtEl>
                                      </p:cBhvr>
                                      <p:to x="100000" y="100000"/>
                                    </p:animScale>
                                  </p:childTnLst>
                                </p:cTn>
                              </p:par>
                            </p:childTnLst>
                          </p:cTn>
                        </p:par>
                      </p:childTnLst>
                    </p:cTn>
                  </p:par>
                  <p:par>
                    <p:cTn id="261" fill="hold">
                      <p:stCondLst>
                        <p:cond delay="indefinite"/>
                      </p:stCondLst>
                      <p:childTnLst>
                        <p:par>
                          <p:cTn id="262" fill="hold">
                            <p:stCondLst>
                              <p:cond delay="0"/>
                            </p:stCondLst>
                            <p:childTnLst>
                              <p:par>
                                <p:cTn id="263" presetID="26" presetClass="entr" presetSubtype="0" fill="hold" grpId="0" nodeType="clickEffect">
                                  <p:stCondLst>
                                    <p:cond delay="0"/>
                                  </p:stCondLst>
                                  <p:childTnLst>
                                    <p:set>
                                      <p:cBhvr>
                                        <p:cTn id="264" dur="1" fill="hold">
                                          <p:stCondLst>
                                            <p:cond delay="0"/>
                                          </p:stCondLst>
                                        </p:cTn>
                                        <p:tgtEl>
                                          <p:spTgt spid="18"/>
                                        </p:tgtEl>
                                        <p:attrNameLst>
                                          <p:attrName>style.visibility</p:attrName>
                                        </p:attrNameLst>
                                      </p:cBhvr>
                                      <p:to>
                                        <p:strVal val="visible"/>
                                      </p:to>
                                    </p:set>
                                    <p:animEffect transition="in" filter="wipe(down)">
                                      <p:cBhvr>
                                        <p:cTn id="265" dur="580">
                                          <p:stCondLst>
                                            <p:cond delay="0"/>
                                          </p:stCondLst>
                                        </p:cTn>
                                        <p:tgtEl>
                                          <p:spTgt spid="18"/>
                                        </p:tgtEl>
                                      </p:cBhvr>
                                    </p:animEffect>
                                    <p:anim calcmode="lin" valueType="num">
                                      <p:cBhvr>
                                        <p:cTn id="26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6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6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6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27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71" dur="26">
                                          <p:stCondLst>
                                            <p:cond delay="650"/>
                                          </p:stCondLst>
                                        </p:cTn>
                                        <p:tgtEl>
                                          <p:spTgt spid="18"/>
                                        </p:tgtEl>
                                      </p:cBhvr>
                                      <p:to x="100000" y="60000"/>
                                    </p:animScale>
                                    <p:animScale>
                                      <p:cBhvr>
                                        <p:cTn id="272" dur="166" decel="50000">
                                          <p:stCondLst>
                                            <p:cond delay="676"/>
                                          </p:stCondLst>
                                        </p:cTn>
                                        <p:tgtEl>
                                          <p:spTgt spid="18"/>
                                        </p:tgtEl>
                                      </p:cBhvr>
                                      <p:to x="100000" y="100000"/>
                                    </p:animScale>
                                    <p:animScale>
                                      <p:cBhvr>
                                        <p:cTn id="273" dur="26">
                                          <p:stCondLst>
                                            <p:cond delay="1312"/>
                                          </p:stCondLst>
                                        </p:cTn>
                                        <p:tgtEl>
                                          <p:spTgt spid="18"/>
                                        </p:tgtEl>
                                      </p:cBhvr>
                                      <p:to x="100000" y="80000"/>
                                    </p:animScale>
                                    <p:animScale>
                                      <p:cBhvr>
                                        <p:cTn id="274" dur="166" decel="50000">
                                          <p:stCondLst>
                                            <p:cond delay="1338"/>
                                          </p:stCondLst>
                                        </p:cTn>
                                        <p:tgtEl>
                                          <p:spTgt spid="18"/>
                                        </p:tgtEl>
                                      </p:cBhvr>
                                      <p:to x="100000" y="100000"/>
                                    </p:animScale>
                                    <p:animScale>
                                      <p:cBhvr>
                                        <p:cTn id="275" dur="26">
                                          <p:stCondLst>
                                            <p:cond delay="1642"/>
                                          </p:stCondLst>
                                        </p:cTn>
                                        <p:tgtEl>
                                          <p:spTgt spid="18"/>
                                        </p:tgtEl>
                                      </p:cBhvr>
                                      <p:to x="100000" y="90000"/>
                                    </p:animScale>
                                    <p:animScale>
                                      <p:cBhvr>
                                        <p:cTn id="276" dur="166" decel="50000">
                                          <p:stCondLst>
                                            <p:cond delay="1668"/>
                                          </p:stCondLst>
                                        </p:cTn>
                                        <p:tgtEl>
                                          <p:spTgt spid="18"/>
                                        </p:tgtEl>
                                      </p:cBhvr>
                                      <p:to x="100000" y="100000"/>
                                    </p:animScale>
                                    <p:animScale>
                                      <p:cBhvr>
                                        <p:cTn id="277" dur="26">
                                          <p:stCondLst>
                                            <p:cond delay="1808"/>
                                          </p:stCondLst>
                                        </p:cTn>
                                        <p:tgtEl>
                                          <p:spTgt spid="18"/>
                                        </p:tgtEl>
                                      </p:cBhvr>
                                      <p:to x="100000" y="95000"/>
                                    </p:animScale>
                                    <p:animScale>
                                      <p:cBhvr>
                                        <p:cTn id="278" dur="166" decel="50000">
                                          <p:stCondLst>
                                            <p:cond delay="1834"/>
                                          </p:stCondLst>
                                        </p:cTn>
                                        <p:tgtEl>
                                          <p:spTgt spid="18"/>
                                        </p:tgtEl>
                                      </p:cBhvr>
                                      <p:to x="100000" y="100000"/>
                                    </p:animScale>
                                  </p:childTnLst>
                                </p:cTn>
                              </p:par>
                            </p:childTnLst>
                          </p:cTn>
                        </p:par>
                      </p:childTnLst>
                    </p:cTn>
                  </p:par>
                  <p:par>
                    <p:cTn id="279" fill="hold">
                      <p:stCondLst>
                        <p:cond delay="indefinite"/>
                      </p:stCondLst>
                      <p:childTnLst>
                        <p:par>
                          <p:cTn id="280" fill="hold">
                            <p:stCondLst>
                              <p:cond delay="0"/>
                            </p:stCondLst>
                            <p:childTnLst>
                              <p:par>
                                <p:cTn id="281" presetID="26" presetClass="entr" presetSubtype="0" fill="hold" grpId="0" nodeType="clickEffect">
                                  <p:stCondLst>
                                    <p:cond delay="0"/>
                                  </p:stCondLst>
                                  <p:childTnLst>
                                    <p:set>
                                      <p:cBhvr>
                                        <p:cTn id="282" dur="1" fill="hold">
                                          <p:stCondLst>
                                            <p:cond delay="0"/>
                                          </p:stCondLst>
                                        </p:cTn>
                                        <p:tgtEl>
                                          <p:spTgt spid="48"/>
                                        </p:tgtEl>
                                        <p:attrNameLst>
                                          <p:attrName>style.visibility</p:attrName>
                                        </p:attrNameLst>
                                      </p:cBhvr>
                                      <p:to>
                                        <p:strVal val="visible"/>
                                      </p:to>
                                    </p:set>
                                    <p:animEffect transition="in" filter="wipe(down)">
                                      <p:cBhvr>
                                        <p:cTn id="283" dur="580">
                                          <p:stCondLst>
                                            <p:cond delay="0"/>
                                          </p:stCondLst>
                                        </p:cTn>
                                        <p:tgtEl>
                                          <p:spTgt spid="48"/>
                                        </p:tgtEl>
                                      </p:cBhvr>
                                    </p:animEffect>
                                    <p:anim calcmode="lin" valueType="num">
                                      <p:cBhvr>
                                        <p:cTn id="284"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285"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286"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287"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288"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289" dur="26">
                                          <p:stCondLst>
                                            <p:cond delay="650"/>
                                          </p:stCondLst>
                                        </p:cTn>
                                        <p:tgtEl>
                                          <p:spTgt spid="48"/>
                                        </p:tgtEl>
                                      </p:cBhvr>
                                      <p:to x="100000" y="60000"/>
                                    </p:animScale>
                                    <p:animScale>
                                      <p:cBhvr>
                                        <p:cTn id="290" dur="166" decel="50000">
                                          <p:stCondLst>
                                            <p:cond delay="676"/>
                                          </p:stCondLst>
                                        </p:cTn>
                                        <p:tgtEl>
                                          <p:spTgt spid="48"/>
                                        </p:tgtEl>
                                      </p:cBhvr>
                                      <p:to x="100000" y="100000"/>
                                    </p:animScale>
                                    <p:animScale>
                                      <p:cBhvr>
                                        <p:cTn id="291" dur="26">
                                          <p:stCondLst>
                                            <p:cond delay="1312"/>
                                          </p:stCondLst>
                                        </p:cTn>
                                        <p:tgtEl>
                                          <p:spTgt spid="48"/>
                                        </p:tgtEl>
                                      </p:cBhvr>
                                      <p:to x="100000" y="80000"/>
                                    </p:animScale>
                                    <p:animScale>
                                      <p:cBhvr>
                                        <p:cTn id="292" dur="166" decel="50000">
                                          <p:stCondLst>
                                            <p:cond delay="1338"/>
                                          </p:stCondLst>
                                        </p:cTn>
                                        <p:tgtEl>
                                          <p:spTgt spid="48"/>
                                        </p:tgtEl>
                                      </p:cBhvr>
                                      <p:to x="100000" y="100000"/>
                                    </p:animScale>
                                    <p:animScale>
                                      <p:cBhvr>
                                        <p:cTn id="293" dur="26">
                                          <p:stCondLst>
                                            <p:cond delay="1642"/>
                                          </p:stCondLst>
                                        </p:cTn>
                                        <p:tgtEl>
                                          <p:spTgt spid="48"/>
                                        </p:tgtEl>
                                      </p:cBhvr>
                                      <p:to x="100000" y="90000"/>
                                    </p:animScale>
                                    <p:animScale>
                                      <p:cBhvr>
                                        <p:cTn id="294" dur="166" decel="50000">
                                          <p:stCondLst>
                                            <p:cond delay="1668"/>
                                          </p:stCondLst>
                                        </p:cTn>
                                        <p:tgtEl>
                                          <p:spTgt spid="48"/>
                                        </p:tgtEl>
                                      </p:cBhvr>
                                      <p:to x="100000" y="100000"/>
                                    </p:animScale>
                                    <p:animScale>
                                      <p:cBhvr>
                                        <p:cTn id="295" dur="26">
                                          <p:stCondLst>
                                            <p:cond delay="1808"/>
                                          </p:stCondLst>
                                        </p:cTn>
                                        <p:tgtEl>
                                          <p:spTgt spid="48"/>
                                        </p:tgtEl>
                                      </p:cBhvr>
                                      <p:to x="100000" y="95000"/>
                                    </p:animScale>
                                    <p:animScale>
                                      <p:cBhvr>
                                        <p:cTn id="296" dur="166" decel="50000">
                                          <p:stCondLst>
                                            <p:cond delay="1834"/>
                                          </p:stCondLst>
                                        </p:cTn>
                                        <p:tgtEl>
                                          <p:spTgt spid="48"/>
                                        </p:tgtEl>
                                      </p:cBhvr>
                                      <p:to x="100000" y="100000"/>
                                    </p:animScale>
                                  </p:childTnLst>
                                </p:cTn>
                              </p:par>
                              <p:par>
                                <p:cTn id="297" presetID="26" presetClass="entr" presetSubtype="0" fill="hold" grpId="0" nodeType="withEffect">
                                  <p:stCondLst>
                                    <p:cond delay="0"/>
                                  </p:stCondLst>
                                  <p:childTnLst>
                                    <p:set>
                                      <p:cBhvr>
                                        <p:cTn id="298" dur="1" fill="hold">
                                          <p:stCondLst>
                                            <p:cond delay="0"/>
                                          </p:stCondLst>
                                        </p:cTn>
                                        <p:tgtEl>
                                          <p:spTgt spid="50"/>
                                        </p:tgtEl>
                                        <p:attrNameLst>
                                          <p:attrName>style.visibility</p:attrName>
                                        </p:attrNameLst>
                                      </p:cBhvr>
                                      <p:to>
                                        <p:strVal val="visible"/>
                                      </p:to>
                                    </p:set>
                                    <p:animEffect transition="in" filter="wipe(down)">
                                      <p:cBhvr>
                                        <p:cTn id="299" dur="580">
                                          <p:stCondLst>
                                            <p:cond delay="0"/>
                                          </p:stCondLst>
                                        </p:cTn>
                                        <p:tgtEl>
                                          <p:spTgt spid="50"/>
                                        </p:tgtEl>
                                      </p:cBhvr>
                                    </p:animEffect>
                                    <p:anim calcmode="lin" valueType="num">
                                      <p:cBhvr>
                                        <p:cTn id="300"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301"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302"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303"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304"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305" dur="26">
                                          <p:stCondLst>
                                            <p:cond delay="650"/>
                                          </p:stCondLst>
                                        </p:cTn>
                                        <p:tgtEl>
                                          <p:spTgt spid="50"/>
                                        </p:tgtEl>
                                      </p:cBhvr>
                                      <p:to x="100000" y="60000"/>
                                    </p:animScale>
                                    <p:animScale>
                                      <p:cBhvr>
                                        <p:cTn id="306" dur="166" decel="50000">
                                          <p:stCondLst>
                                            <p:cond delay="676"/>
                                          </p:stCondLst>
                                        </p:cTn>
                                        <p:tgtEl>
                                          <p:spTgt spid="50"/>
                                        </p:tgtEl>
                                      </p:cBhvr>
                                      <p:to x="100000" y="100000"/>
                                    </p:animScale>
                                    <p:animScale>
                                      <p:cBhvr>
                                        <p:cTn id="307" dur="26">
                                          <p:stCondLst>
                                            <p:cond delay="1312"/>
                                          </p:stCondLst>
                                        </p:cTn>
                                        <p:tgtEl>
                                          <p:spTgt spid="50"/>
                                        </p:tgtEl>
                                      </p:cBhvr>
                                      <p:to x="100000" y="80000"/>
                                    </p:animScale>
                                    <p:animScale>
                                      <p:cBhvr>
                                        <p:cTn id="308" dur="166" decel="50000">
                                          <p:stCondLst>
                                            <p:cond delay="1338"/>
                                          </p:stCondLst>
                                        </p:cTn>
                                        <p:tgtEl>
                                          <p:spTgt spid="50"/>
                                        </p:tgtEl>
                                      </p:cBhvr>
                                      <p:to x="100000" y="100000"/>
                                    </p:animScale>
                                    <p:animScale>
                                      <p:cBhvr>
                                        <p:cTn id="309" dur="26">
                                          <p:stCondLst>
                                            <p:cond delay="1642"/>
                                          </p:stCondLst>
                                        </p:cTn>
                                        <p:tgtEl>
                                          <p:spTgt spid="50"/>
                                        </p:tgtEl>
                                      </p:cBhvr>
                                      <p:to x="100000" y="90000"/>
                                    </p:animScale>
                                    <p:animScale>
                                      <p:cBhvr>
                                        <p:cTn id="310" dur="166" decel="50000">
                                          <p:stCondLst>
                                            <p:cond delay="1668"/>
                                          </p:stCondLst>
                                        </p:cTn>
                                        <p:tgtEl>
                                          <p:spTgt spid="50"/>
                                        </p:tgtEl>
                                      </p:cBhvr>
                                      <p:to x="100000" y="100000"/>
                                    </p:animScale>
                                    <p:animScale>
                                      <p:cBhvr>
                                        <p:cTn id="311" dur="26">
                                          <p:stCondLst>
                                            <p:cond delay="1808"/>
                                          </p:stCondLst>
                                        </p:cTn>
                                        <p:tgtEl>
                                          <p:spTgt spid="50"/>
                                        </p:tgtEl>
                                      </p:cBhvr>
                                      <p:to x="100000" y="95000"/>
                                    </p:animScale>
                                    <p:animScale>
                                      <p:cBhvr>
                                        <p:cTn id="312" dur="166" decel="50000">
                                          <p:stCondLst>
                                            <p:cond delay="1834"/>
                                          </p:stCondLst>
                                        </p:cTn>
                                        <p:tgtEl>
                                          <p:spTgt spid="50"/>
                                        </p:tgtEl>
                                      </p:cBhvr>
                                      <p:to x="100000" y="100000"/>
                                    </p:animScale>
                                  </p:childTnLst>
                                </p:cTn>
                              </p:par>
                              <p:par>
                                <p:cTn id="313" presetID="26" presetClass="entr" presetSubtype="0" fill="hold" grpId="0" nodeType="withEffect">
                                  <p:stCondLst>
                                    <p:cond delay="0"/>
                                  </p:stCondLst>
                                  <p:childTnLst>
                                    <p:set>
                                      <p:cBhvr>
                                        <p:cTn id="314" dur="1" fill="hold">
                                          <p:stCondLst>
                                            <p:cond delay="0"/>
                                          </p:stCondLst>
                                        </p:cTn>
                                        <p:tgtEl>
                                          <p:spTgt spid="51"/>
                                        </p:tgtEl>
                                        <p:attrNameLst>
                                          <p:attrName>style.visibility</p:attrName>
                                        </p:attrNameLst>
                                      </p:cBhvr>
                                      <p:to>
                                        <p:strVal val="visible"/>
                                      </p:to>
                                    </p:set>
                                    <p:animEffect transition="in" filter="wipe(down)">
                                      <p:cBhvr>
                                        <p:cTn id="315" dur="580">
                                          <p:stCondLst>
                                            <p:cond delay="0"/>
                                          </p:stCondLst>
                                        </p:cTn>
                                        <p:tgtEl>
                                          <p:spTgt spid="51"/>
                                        </p:tgtEl>
                                      </p:cBhvr>
                                    </p:animEffect>
                                    <p:anim calcmode="lin" valueType="num">
                                      <p:cBhvr>
                                        <p:cTn id="316"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317"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318"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319"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320"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321" dur="26">
                                          <p:stCondLst>
                                            <p:cond delay="650"/>
                                          </p:stCondLst>
                                        </p:cTn>
                                        <p:tgtEl>
                                          <p:spTgt spid="51"/>
                                        </p:tgtEl>
                                      </p:cBhvr>
                                      <p:to x="100000" y="60000"/>
                                    </p:animScale>
                                    <p:animScale>
                                      <p:cBhvr>
                                        <p:cTn id="322" dur="166" decel="50000">
                                          <p:stCondLst>
                                            <p:cond delay="676"/>
                                          </p:stCondLst>
                                        </p:cTn>
                                        <p:tgtEl>
                                          <p:spTgt spid="51"/>
                                        </p:tgtEl>
                                      </p:cBhvr>
                                      <p:to x="100000" y="100000"/>
                                    </p:animScale>
                                    <p:animScale>
                                      <p:cBhvr>
                                        <p:cTn id="323" dur="26">
                                          <p:stCondLst>
                                            <p:cond delay="1312"/>
                                          </p:stCondLst>
                                        </p:cTn>
                                        <p:tgtEl>
                                          <p:spTgt spid="51"/>
                                        </p:tgtEl>
                                      </p:cBhvr>
                                      <p:to x="100000" y="80000"/>
                                    </p:animScale>
                                    <p:animScale>
                                      <p:cBhvr>
                                        <p:cTn id="324" dur="166" decel="50000">
                                          <p:stCondLst>
                                            <p:cond delay="1338"/>
                                          </p:stCondLst>
                                        </p:cTn>
                                        <p:tgtEl>
                                          <p:spTgt spid="51"/>
                                        </p:tgtEl>
                                      </p:cBhvr>
                                      <p:to x="100000" y="100000"/>
                                    </p:animScale>
                                    <p:animScale>
                                      <p:cBhvr>
                                        <p:cTn id="325" dur="26">
                                          <p:stCondLst>
                                            <p:cond delay="1642"/>
                                          </p:stCondLst>
                                        </p:cTn>
                                        <p:tgtEl>
                                          <p:spTgt spid="51"/>
                                        </p:tgtEl>
                                      </p:cBhvr>
                                      <p:to x="100000" y="90000"/>
                                    </p:animScale>
                                    <p:animScale>
                                      <p:cBhvr>
                                        <p:cTn id="326" dur="166" decel="50000">
                                          <p:stCondLst>
                                            <p:cond delay="1668"/>
                                          </p:stCondLst>
                                        </p:cTn>
                                        <p:tgtEl>
                                          <p:spTgt spid="51"/>
                                        </p:tgtEl>
                                      </p:cBhvr>
                                      <p:to x="100000" y="100000"/>
                                    </p:animScale>
                                    <p:animScale>
                                      <p:cBhvr>
                                        <p:cTn id="327" dur="26">
                                          <p:stCondLst>
                                            <p:cond delay="1808"/>
                                          </p:stCondLst>
                                        </p:cTn>
                                        <p:tgtEl>
                                          <p:spTgt spid="51"/>
                                        </p:tgtEl>
                                      </p:cBhvr>
                                      <p:to x="100000" y="95000"/>
                                    </p:animScale>
                                    <p:animScale>
                                      <p:cBhvr>
                                        <p:cTn id="328" dur="166" decel="50000">
                                          <p:stCondLst>
                                            <p:cond delay="1834"/>
                                          </p:stCondLst>
                                        </p:cTn>
                                        <p:tgtEl>
                                          <p:spTgt spid="51"/>
                                        </p:tgtEl>
                                      </p:cBhvr>
                                      <p:to x="100000" y="100000"/>
                                    </p:animScale>
                                  </p:childTnLst>
                                </p:cTn>
                              </p:par>
                              <p:par>
                                <p:cTn id="329" presetID="26" presetClass="entr" presetSubtype="0" fill="hold" grpId="0" nodeType="withEffect">
                                  <p:stCondLst>
                                    <p:cond delay="0"/>
                                  </p:stCondLst>
                                  <p:childTnLst>
                                    <p:set>
                                      <p:cBhvr>
                                        <p:cTn id="330" dur="1" fill="hold">
                                          <p:stCondLst>
                                            <p:cond delay="0"/>
                                          </p:stCondLst>
                                        </p:cTn>
                                        <p:tgtEl>
                                          <p:spTgt spid="52"/>
                                        </p:tgtEl>
                                        <p:attrNameLst>
                                          <p:attrName>style.visibility</p:attrName>
                                        </p:attrNameLst>
                                      </p:cBhvr>
                                      <p:to>
                                        <p:strVal val="visible"/>
                                      </p:to>
                                    </p:set>
                                    <p:animEffect transition="in" filter="wipe(down)">
                                      <p:cBhvr>
                                        <p:cTn id="331" dur="580">
                                          <p:stCondLst>
                                            <p:cond delay="0"/>
                                          </p:stCondLst>
                                        </p:cTn>
                                        <p:tgtEl>
                                          <p:spTgt spid="52"/>
                                        </p:tgtEl>
                                      </p:cBhvr>
                                    </p:animEffect>
                                    <p:anim calcmode="lin" valueType="num">
                                      <p:cBhvr>
                                        <p:cTn id="332"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333"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334"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335"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336"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337" dur="26">
                                          <p:stCondLst>
                                            <p:cond delay="650"/>
                                          </p:stCondLst>
                                        </p:cTn>
                                        <p:tgtEl>
                                          <p:spTgt spid="52"/>
                                        </p:tgtEl>
                                      </p:cBhvr>
                                      <p:to x="100000" y="60000"/>
                                    </p:animScale>
                                    <p:animScale>
                                      <p:cBhvr>
                                        <p:cTn id="338" dur="166" decel="50000">
                                          <p:stCondLst>
                                            <p:cond delay="676"/>
                                          </p:stCondLst>
                                        </p:cTn>
                                        <p:tgtEl>
                                          <p:spTgt spid="52"/>
                                        </p:tgtEl>
                                      </p:cBhvr>
                                      <p:to x="100000" y="100000"/>
                                    </p:animScale>
                                    <p:animScale>
                                      <p:cBhvr>
                                        <p:cTn id="339" dur="26">
                                          <p:stCondLst>
                                            <p:cond delay="1312"/>
                                          </p:stCondLst>
                                        </p:cTn>
                                        <p:tgtEl>
                                          <p:spTgt spid="52"/>
                                        </p:tgtEl>
                                      </p:cBhvr>
                                      <p:to x="100000" y="80000"/>
                                    </p:animScale>
                                    <p:animScale>
                                      <p:cBhvr>
                                        <p:cTn id="340" dur="166" decel="50000">
                                          <p:stCondLst>
                                            <p:cond delay="1338"/>
                                          </p:stCondLst>
                                        </p:cTn>
                                        <p:tgtEl>
                                          <p:spTgt spid="52"/>
                                        </p:tgtEl>
                                      </p:cBhvr>
                                      <p:to x="100000" y="100000"/>
                                    </p:animScale>
                                    <p:animScale>
                                      <p:cBhvr>
                                        <p:cTn id="341" dur="26">
                                          <p:stCondLst>
                                            <p:cond delay="1642"/>
                                          </p:stCondLst>
                                        </p:cTn>
                                        <p:tgtEl>
                                          <p:spTgt spid="52"/>
                                        </p:tgtEl>
                                      </p:cBhvr>
                                      <p:to x="100000" y="90000"/>
                                    </p:animScale>
                                    <p:animScale>
                                      <p:cBhvr>
                                        <p:cTn id="342" dur="166" decel="50000">
                                          <p:stCondLst>
                                            <p:cond delay="1668"/>
                                          </p:stCondLst>
                                        </p:cTn>
                                        <p:tgtEl>
                                          <p:spTgt spid="52"/>
                                        </p:tgtEl>
                                      </p:cBhvr>
                                      <p:to x="100000" y="100000"/>
                                    </p:animScale>
                                    <p:animScale>
                                      <p:cBhvr>
                                        <p:cTn id="343" dur="26">
                                          <p:stCondLst>
                                            <p:cond delay="1808"/>
                                          </p:stCondLst>
                                        </p:cTn>
                                        <p:tgtEl>
                                          <p:spTgt spid="52"/>
                                        </p:tgtEl>
                                      </p:cBhvr>
                                      <p:to x="100000" y="95000"/>
                                    </p:animScale>
                                    <p:animScale>
                                      <p:cBhvr>
                                        <p:cTn id="344" dur="166" decel="50000">
                                          <p:stCondLst>
                                            <p:cond delay="1834"/>
                                          </p:stCondLst>
                                        </p:cTn>
                                        <p:tgtEl>
                                          <p:spTgt spid="52"/>
                                        </p:tgtEl>
                                      </p:cBhvr>
                                      <p:to x="100000" y="100000"/>
                                    </p:animScale>
                                  </p:childTnLst>
                                </p:cTn>
                              </p:par>
                              <p:par>
                                <p:cTn id="345" presetID="26" presetClass="entr" presetSubtype="0" fill="hold" grpId="0" nodeType="withEffect">
                                  <p:stCondLst>
                                    <p:cond delay="0"/>
                                  </p:stCondLst>
                                  <p:childTnLst>
                                    <p:set>
                                      <p:cBhvr>
                                        <p:cTn id="346" dur="1" fill="hold">
                                          <p:stCondLst>
                                            <p:cond delay="0"/>
                                          </p:stCondLst>
                                        </p:cTn>
                                        <p:tgtEl>
                                          <p:spTgt spid="49"/>
                                        </p:tgtEl>
                                        <p:attrNameLst>
                                          <p:attrName>style.visibility</p:attrName>
                                        </p:attrNameLst>
                                      </p:cBhvr>
                                      <p:to>
                                        <p:strVal val="visible"/>
                                      </p:to>
                                    </p:set>
                                    <p:animEffect transition="in" filter="wipe(down)">
                                      <p:cBhvr>
                                        <p:cTn id="347" dur="580">
                                          <p:stCondLst>
                                            <p:cond delay="0"/>
                                          </p:stCondLst>
                                        </p:cTn>
                                        <p:tgtEl>
                                          <p:spTgt spid="49"/>
                                        </p:tgtEl>
                                      </p:cBhvr>
                                    </p:animEffect>
                                    <p:anim calcmode="lin" valueType="num">
                                      <p:cBhvr>
                                        <p:cTn id="348"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349"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350"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351"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352"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353" dur="26">
                                          <p:stCondLst>
                                            <p:cond delay="650"/>
                                          </p:stCondLst>
                                        </p:cTn>
                                        <p:tgtEl>
                                          <p:spTgt spid="49"/>
                                        </p:tgtEl>
                                      </p:cBhvr>
                                      <p:to x="100000" y="60000"/>
                                    </p:animScale>
                                    <p:animScale>
                                      <p:cBhvr>
                                        <p:cTn id="354" dur="166" decel="50000">
                                          <p:stCondLst>
                                            <p:cond delay="676"/>
                                          </p:stCondLst>
                                        </p:cTn>
                                        <p:tgtEl>
                                          <p:spTgt spid="49"/>
                                        </p:tgtEl>
                                      </p:cBhvr>
                                      <p:to x="100000" y="100000"/>
                                    </p:animScale>
                                    <p:animScale>
                                      <p:cBhvr>
                                        <p:cTn id="355" dur="26">
                                          <p:stCondLst>
                                            <p:cond delay="1312"/>
                                          </p:stCondLst>
                                        </p:cTn>
                                        <p:tgtEl>
                                          <p:spTgt spid="49"/>
                                        </p:tgtEl>
                                      </p:cBhvr>
                                      <p:to x="100000" y="80000"/>
                                    </p:animScale>
                                    <p:animScale>
                                      <p:cBhvr>
                                        <p:cTn id="356" dur="166" decel="50000">
                                          <p:stCondLst>
                                            <p:cond delay="1338"/>
                                          </p:stCondLst>
                                        </p:cTn>
                                        <p:tgtEl>
                                          <p:spTgt spid="49"/>
                                        </p:tgtEl>
                                      </p:cBhvr>
                                      <p:to x="100000" y="100000"/>
                                    </p:animScale>
                                    <p:animScale>
                                      <p:cBhvr>
                                        <p:cTn id="357" dur="26">
                                          <p:stCondLst>
                                            <p:cond delay="1642"/>
                                          </p:stCondLst>
                                        </p:cTn>
                                        <p:tgtEl>
                                          <p:spTgt spid="49"/>
                                        </p:tgtEl>
                                      </p:cBhvr>
                                      <p:to x="100000" y="90000"/>
                                    </p:animScale>
                                    <p:animScale>
                                      <p:cBhvr>
                                        <p:cTn id="358" dur="166" decel="50000">
                                          <p:stCondLst>
                                            <p:cond delay="1668"/>
                                          </p:stCondLst>
                                        </p:cTn>
                                        <p:tgtEl>
                                          <p:spTgt spid="49"/>
                                        </p:tgtEl>
                                      </p:cBhvr>
                                      <p:to x="100000" y="100000"/>
                                    </p:animScale>
                                    <p:animScale>
                                      <p:cBhvr>
                                        <p:cTn id="359" dur="26">
                                          <p:stCondLst>
                                            <p:cond delay="1808"/>
                                          </p:stCondLst>
                                        </p:cTn>
                                        <p:tgtEl>
                                          <p:spTgt spid="49"/>
                                        </p:tgtEl>
                                      </p:cBhvr>
                                      <p:to x="100000" y="95000"/>
                                    </p:animScale>
                                    <p:animScale>
                                      <p:cBhvr>
                                        <p:cTn id="360" dur="166" decel="50000">
                                          <p:stCondLst>
                                            <p:cond delay="1834"/>
                                          </p:stCondLst>
                                        </p:cTn>
                                        <p:tgtEl>
                                          <p:spTgt spid="4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7" grpId="0" animBg="1"/>
      <p:bldP spid="28" grpId="0" animBg="1"/>
      <p:bldP spid="29" grpId="0" animBg="1"/>
      <p:bldP spid="30"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5EEBB-37C5-E58F-1D6B-5F0D69B41158}"/>
              </a:ext>
            </a:extLst>
          </p:cNvPr>
          <p:cNvSpPr>
            <a:spLocks noGrp="1"/>
          </p:cNvSpPr>
          <p:nvPr>
            <p:ph type="title"/>
          </p:nvPr>
        </p:nvSpPr>
        <p:spPr/>
        <p:txBody>
          <a:bodyPr/>
          <a:lstStyle/>
          <a:p>
            <a:pPr algn="ctr"/>
            <a:r>
              <a:rPr lang="en-US" b="1"/>
              <a:t>Firewall types</a:t>
            </a:r>
            <a:endParaRPr lang="ar-EG" b="1" dirty="0"/>
          </a:p>
        </p:txBody>
      </p:sp>
      <p:sp>
        <p:nvSpPr>
          <p:cNvPr id="3" name="Rectangle 2">
            <a:extLst>
              <a:ext uri="{FF2B5EF4-FFF2-40B4-BE49-F238E27FC236}">
                <a16:creationId xmlns:a16="http://schemas.microsoft.com/office/drawing/2014/main" id="{B195D415-E1B3-A1EA-FE57-33ACE7FA38B5}"/>
              </a:ext>
            </a:extLst>
          </p:cNvPr>
          <p:cNvSpPr/>
          <p:nvPr/>
        </p:nvSpPr>
        <p:spPr>
          <a:xfrm>
            <a:off x="243838" y="1554480"/>
            <a:ext cx="3261360" cy="17373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r>
              <a:rPr lang="en-US" sz="2400" b="1" i="0" u="none" strike="noStrike" baseline="0">
                <a:solidFill>
                  <a:schemeClr val="tx1"/>
                </a:solidFill>
                <a:latin typeface="Calibri" panose="020F0502020204030204" pitchFamily="34" charset="0"/>
              </a:rPr>
              <a:t>Cisco Firepower NGFW</a:t>
            </a:r>
            <a:endParaRPr lang="ar-EG" sz="2400" b="1" dirty="0">
              <a:solidFill>
                <a:schemeClr val="tx1"/>
              </a:solidFill>
            </a:endParaRPr>
          </a:p>
        </p:txBody>
      </p:sp>
      <p:sp>
        <p:nvSpPr>
          <p:cNvPr id="4" name="Rectangle 3">
            <a:extLst>
              <a:ext uri="{FF2B5EF4-FFF2-40B4-BE49-F238E27FC236}">
                <a16:creationId xmlns:a16="http://schemas.microsoft.com/office/drawing/2014/main" id="{1161B5D0-F863-F590-D804-CE8733BAD26A}"/>
              </a:ext>
            </a:extLst>
          </p:cNvPr>
          <p:cNvSpPr/>
          <p:nvPr/>
        </p:nvSpPr>
        <p:spPr>
          <a:xfrm>
            <a:off x="8686802" y="1586753"/>
            <a:ext cx="3261360" cy="1737360"/>
          </a:xfrm>
          <a:prstGeom prst="rect">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sz="2400" b="1">
                <a:ln w="0"/>
                <a:solidFill>
                  <a:schemeClr val="tx1"/>
                </a:solidFill>
                <a:effectLst>
                  <a:outerShdw blurRad="38100" dist="19050" dir="2700000" algn="tl" rotWithShape="0">
                    <a:schemeClr val="dk1">
                      <a:alpha val="40000"/>
                    </a:schemeClr>
                  </a:outerShdw>
                </a:effectLst>
              </a:rPr>
              <a:t>Traditional firewall </a:t>
            </a:r>
          </a:p>
          <a:p>
            <a:pPr algn="ctr"/>
            <a:r>
              <a:rPr lang="en-US" sz="2400" b="1">
                <a:ln w="0"/>
                <a:solidFill>
                  <a:schemeClr val="tx1"/>
                </a:solidFill>
                <a:effectLst>
                  <a:outerShdw blurRad="38100" dist="19050" dir="2700000" algn="tl" rotWithShape="0">
                    <a:schemeClr val="dk1">
                      <a:alpha val="40000"/>
                    </a:schemeClr>
                  </a:outerShdw>
                </a:effectLst>
              </a:rPr>
              <a:t>ASA firewall</a:t>
            </a:r>
            <a:endParaRPr lang="ar-EG" sz="2400" b="1"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D68E6524-C101-D840-44F2-35FD4EA5E8A6}"/>
              </a:ext>
            </a:extLst>
          </p:cNvPr>
          <p:cNvSpPr txBox="1"/>
          <p:nvPr/>
        </p:nvSpPr>
        <p:spPr>
          <a:xfrm>
            <a:off x="8559802" y="3784441"/>
            <a:ext cx="3515360" cy="2554545"/>
          </a:xfrm>
          <a:prstGeom prst="rect">
            <a:avLst/>
          </a:prstGeom>
          <a:noFill/>
        </p:spPr>
        <p:txBody>
          <a:bodyPr wrap="square">
            <a:spAutoFit/>
          </a:bodyPr>
          <a:lstStyle/>
          <a:p>
            <a:pPr marL="285750" indent="-285750">
              <a:buFont typeface="Wingdings" panose="05000000000000000000" pitchFamily="2" charset="2"/>
              <a:buChar char="Ø"/>
            </a:pPr>
            <a:r>
              <a:rPr lang="ar-EG" sz="1600" dirty="0">
                <a:ln w="0"/>
                <a:solidFill>
                  <a:schemeClr val="accent1"/>
                </a:solidFill>
                <a:effectLst>
                  <a:outerShdw blurRad="38100" dist="25400" dir="5400000" algn="ctr" rotWithShape="0">
                    <a:srgbClr val="6E747A">
                      <a:alpha val="43000"/>
                    </a:srgbClr>
                  </a:outerShdw>
                </a:effectLst>
              </a:rPr>
              <a:t> Packet </a:t>
            </a:r>
            <a:r>
              <a:rPr lang="ar-EG" sz="1600" dirty="0" err="1">
                <a:ln w="0"/>
                <a:solidFill>
                  <a:schemeClr val="accent1"/>
                </a:solidFill>
                <a:effectLst>
                  <a:outerShdw blurRad="38100" dist="25400" dir="5400000" algn="ctr" rotWithShape="0">
                    <a:srgbClr val="6E747A">
                      <a:alpha val="43000"/>
                    </a:srgbClr>
                  </a:outerShdw>
                </a:effectLst>
              </a:rPr>
              <a:t>Filtering</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with</a:t>
            </a:r>
            <a:r>
              <a:rPr lang="ar-EG" sz="1600" dirty="0">
                <a:ln w="0"/>
                <a:solidFill>
                  <a:schemeClr val="accent1"/>
                </a:solidFill>
                <a:effectLst>
                  <a:outerShdw blurRad="38100" dist="25400" dir="5400000" algn="ctr" rotWithShape="0">
                    <a:srgbClr val="6E747A">
                      <a:alpha val="43000"/>
                    </a:srgbClr>
                  </a:outerShdw>
                </a:effectLst>
              </a:rPr>
              <a:t> ACL</a:t>
            </a:r>
          </a:p>
          <a:p>
            <a:pPr marL="285750" indent="-285750">
              <a:buFont typeface="Wingdings" panose="05000000000000000000" pitchFamily="2" charset="2"/>
              <a:buChar char="Ø"/>
            </a:pPr>
            <a:r>
              <a:rPr lang="ar-EG" sz="1600" dirty="0" err="1">
                <a:ln w="0"/>
                <a:solidFill>
                  <a:schemeClr val="accent1"/>
                </a:solidFill>
                <a:effectLst>
                  <a:outerShdw blurRad="38100" dist="25400" dir="5400000" algn="ctr" rotWithShape="0">
                    <a:srgbClr val="6E747A">
                      <a:alpha val="43000"/>
                    </a:srgbClr>
                  </a:outerShdw>
                </a:effectLst>
              </a:rPr>
              <a:t>Stateful</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Inspectio</a:t>
            </a:r>
            <a:r>
              <a:rPr lang="en-US" sz="1600" dirty="0">
                <a:ln w="0"/>
                <a:solidFill>
                  <a:schemeClr val="accent1"/>
                </a:solidFill>
                <a:effectLst>
                  <a:outerShdw blurRad="38100" dist="25400" dir="5400000" algn="ctr" rotWithShape="0">
                    <a:srgbClr val="6E747A">
                      <a:alpha val="43000"/>
                    </a:srgbClr>
                  </a:outerShdw>
                </a:effectLst>
              </a:rPr>
              <a:t>n</a:t>
            </a:r>
            <a:endParaRPr lang="ar-EG" sz="1600" dirty="0">
              <a:ln w="0"/>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pitchFamily="2" charset="2"/>
              <a:buChar char="Ø"/>
            </a:pP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Application</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Inspection</a:t>
            </a:r>
            <a:endParaRPr lang="ar-EG" sz="1600" dirty="0">
              <a:ln w="0"/>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pitchFamily="2" charset="2"/>
              <a:buChar char="Ø"/>
            </a:pPr>
            <a:r>
              <a:rPr lang="ar-EG" sz="1600" dirty="0">
                <a:ln w="0"/>
                <a:solidFill>
                  <a:schemeClr val="accent1"/>
                </a:solidFill>
                <a:effectLst>
                  <a:outerShdw blurRad="38100" dist="25400" dir="5400000" algn="ctr" rotWithShape="0">
                    <a:srgbClr val="6E747A">
                      <a:alpha val="43000"/>
                    </a:srgbClr>
                  </a:outerShdw>
                </a:effectLst>
              </a:rPr>
              <a:t>NAT</a:t>
            </a:r>
          </a:p>
          <a:p>
            <a:pPr marL="285750" indent="-285750">
              <a:buFont typeface="Wingdings" panose="05000000000000000000" pitchFamily="2" charset="2"/>
              <a:buChar char="Ø"/>
            </a:pPr>
            <a:r>
              <a:rPr lang="ar-EG" sz="1600" dirty="0">
                <a:ln w="0"/>
                <a:solidFill>
                  <a:schemeClr val="accent1"/>
                </a:solidFill>
                <a:effectLst>
                  <a:outerShdw blurRad="38100" dist="25400" dir="5400000" algn="ctr" rotWithShape="0">
                    <a:srgbClr val="6E747A">
                      <a:alpha val="43000"/>
                    </a:srgbClr>
                  </a:outerShdw>
                </a:effectLst>
              </a:rPr>
              <a:t>DHCP </a:t>
            </a:r>
            <a:r>
              <a:rPr lang="ar-EG" sz="1600" dirty="0" err="1">
                <a:ln w="0"/>
                <a:solidFill>
                  <a:schemeClr val="accent1"/>
                </a:solidFill>
                <a:effectLst>
                  <a:outerShdw blurRad="38100" dist="25400" dir="5400000" algn="ctr" rotWithShape="0">
                    <a:srgbClr val="6E747A">
                      <a:alpha val="43000"/>
                    </a:srgbClr>
                  </a:outerShdw>
                </a:effectLst>
              </a:rPr>
              <a:t>Server</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or</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Client</a:t>
            </a:r>
            <a:endParaRPr lang="ar-EG" sz="1600" dirty="0">
              <a:ln w="0"/>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pitchFamily="2" charset="2"/>
              <a:buChar char="Ø"/>
            </a:pPr>
            <a:r>
              <a:rPr lang="ar-EG" sz="1600" dirty="0" err="1">
                <a:ln w="0"/>
                <a:solidFill>
                  <a:schemeClr val="accent1"/>
                </a:solidFill>
                <a:effectLst>
                  <a:outerShdw blurRad="38100" dist="25400" dir="5400000" algn="ctr" rotWithShape="0">
                    <a:srgbClr val="6E747A">
                      <a:alpha val="43000"/>
                    </a:srgbClr>
                  </a:outerShdw>
                </a:effectLst>
              </a:rPr>
              <a:t>Static</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Routing</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and</a:t>
            </a:r>
            <a:r>
              <a:rPr lang="ar-EG" sz="1600" dirty="0">
                <a:ln w="0"/>
                <a:solidFill>
                  <a:schemeClr val="accent1"/>
                </a:solidFill>
                <a:effectLst>
                  <a:outerShdw blurRad="38100" dist="25400" dir="5400000" algn="ctr" rotWithShape="0">
                    <a:srgbClr val="6E747A">
                      <a:alpha val="43000"/>
                    </a:srgbClr>
                  </a:outerShdw>
                </a:effectLst>
              </a:rPr>
              <a:t>  </a:t>
            </a:r>
            <a:r>
              <a:rPr lang="en-US" sz="1600" dirty="0">
                <a:ln w="0"/>
                <a:solidFill>
                  <a:schemeClr val="accent1"/>
                </a:solidFill>
                <a:effectLst>
                  <a:outerShdw blurRad="38100" dist="25400" dir="5400000" algn="ctr" rotWithShape="0">
                    <a:srgbClr val="6E747A">
                      <a:alpha val="43000"/>
                    </a:srgbClr>
                  </a:outerShdw>
                </a:effectLst>
              </a:rPr>
              <a:t>dynamic </a:t>
            </a:r>
            <a:r>
              <a:rPr lang="ar-EG" sz="1600" dirty="0" err="1">
                <a:ln w="0"/>
                <a:solidFill>
                  <a:schemeClr val="accent1"/>
                </a:solidFill>
                <a:effectLst>
                  <a:outerShdw blurRad="38100" dist="25400" dir="5400000" algn="ctr" rotWithShape="0">
                    <a:srgbClr val="6E747A">
                      <a:alpha val="43000"/>
                    </a:srgbClr>
                  </a:outerShdw>
                </a:effectLst>
              </a:rPr>
              <a:t>Routing</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Protocols</a:t>
            </a:r>
            <a:r>
              <a:rPr lang="ar-EG" sz="1600" dirty="0">
                <a:ln w="0"/>
                <a:solidFill>
                  <a:schemeClr val="accent1"/>
                </a:solidFill>
                <a:effectLst>
                  <a:outerShdw blurRad="38100" dist="25400" dir="5400000" algn="ctr" rotWithShape="0">
                    <a:srgbClr val="6E747A">
                      <a:alpha val="43000"/>
                    </a:srgbClr>
                  </a:outerShdw>
                </a:effectLst>
              </a:rPr>
              <a:t> RIP, EIGRP, OSPF</a:t>
            </a:r>
          </a:p>
          <a:p>
            <a:pPr marL="285750" indent="-285750">
              <a:buFont typeface="Wingdings" panose="05000000000000000000" pitchFamily="2" charset="2"/>
              <a:buChar char="Ø"/>
            </a:pPr>
            <a:r>
              <a:rPr lang="ar-EG" sz="1600" dirty="0">
                <a:ln w="0"/>
                <a:solidFill>
                  <a:schemeClr val="accent1"/>
                </a:solidFill>
                <a:effectLst>
                  <a:outerShdw blurRad="38100" dist="25400" dir="5400000" algn="ctr" rotWithShape="0">
                    <a:srgbClr val="6E747A">
                      <a:alpha val="43000"/>
                    </a:srgbClr>
                  </a:outerShdw>
                </a:effectLst>
              </a:rPr>
              <a:t>L3 </a:t>
            </a:r>
            <a:r>
              <a:rPr lang="ar-EG" sz="1600" dirty="0" err="1">
                <a:ln w="0"/>
                <a:solidFill>
                  <a:schemeClr val="accent1"/>
                </a:solidFill>
                <a:effectLst>
                  <a:outerShdw blurRad="38100" dist="25400" dir="5400000" algn="ctr" rotWithShape="0">
                    <a:srgbClr val="6E747A">
                      <a:alpha val="43000"/>
                    </a:srgbClr>
                  </a:outerShdw>
                </a:effectLst>
              </a:rPr>
              <a:t>Firewall</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or</a:t>
            </a:r>
            <a:r>
              <a:rPr lang="ar-EG" sz="1600" dirty="0">
                <a:ln w="0"/>
                <a:solidFill>
                  <a:schemeClr val="accent1"/>
                </a:solidFill>
                <a:effectLst>
                  <a:outerShdw blurRad="38100" dist="25400" dir="5400000" algn="ctr" rotWithShape="0">
                    <a:srgbClr val="6E747A">
                      <a:alpha val="43000"/>
                    </a:srgbClr>
                  </a:outerShdw>
                </a:effectLst>
              </a:rPr>
              <a:t> L2 </a:t>
            </a:r>
            <a:r>
              <a:rPr lang="ar-EG" sz="1600" dirty="0" err="1">
                <a:ln w="0"/>
                <a:solidFill>
                  <a:schemeClr val="accent1"/>
                </a:solidFill>
                <a:effectLst>
                  <a:outerShdw blurRad="38100" dist="25400" dir="5400000" algn="ctr" rotWithShape="0">
                    <a:srgbClr val="6E747A">
                      <a:alpha val="43000"/>
                    </a:srgbClr>
                  </a:outerShdw>
                </a:effectLst>
              </a:rPr>
              <a:t>Firewall</a:t>
            </a:r>
            <a:endParaRPr lang="ar-EG" sz="1600" dirty="0">
              <a:ln w="0"/>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pitchFamily="2" charset="2"/>
              <a:buChar char="Ø"/>
            </a:pPr>
            <a:r>
              <a:rPr lang="ar-EG" sz="1600" dirty="0">
                <a:ln w="0"/>
                <a:solidFill>
                  <a:schemeClr val="accent1"/>
                </a:solidFill>
                <a:effectLst>
                  <a:outerShdw blurRad="38100" dist="25400" dir="5400000" algn="ctr" rotWithShape="0">
                    <a:srgbClr val="6E747A">
                      <a:alpha val="43000"/>
                    </a:srgbClr>
                  </a:outerShdw>
                </a:effectLst>
              </a:rPr>
              <a:t>VPN </a:t>
            </a:r>
            <a:r>
              <a:rPr lang="ar-EG" sz="1600" dirty="0" err="1">
                <a:ln w="0"/>
                <a:solidFill>
                  <a:schemeClr val="accent1"/>
                </a:solidFill>
                <a:effectLst>
                  <a:outerShdw blurRad="38100" dist="25400" dir="5400000" algn="ctr" rotWithShape="0">
                    <a:srgbClr val="6E747A">
                      <a:alpha val="43000"/>
                    </a:srgbClr>
                  </a:outerShdw>
                </a:effectLst>
              </a:rPr>
              <a:t>Gateway</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IPsec</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and</a:t>
            </a:r>
            <a:r>
              <a:rPr lang="ar-EG" sz="1600" dirty="0">
                <a:ln w="0"/>
                <a:solidFill>
                  <a:schemeClr val="accent1"/>
                </a:solidFill>
                <a:effectLst>
                  <a:outerShdw blurRad="38100" dist="25400" dir="5400000" algn="ctr" rotWithShape="0">
                    <a:srgbClr val="6E747A">
                      <a:alpha val="43000"/>
                    </a:srgbClr>
                  </a:outerShdw>
                </a:effectLst>
              </a:rPr>
              <a:t> SSL(</a:t>
            </a:r>
          </a:p>
          <a:p>
            <a:pPr marL="285750" indent="-285750">
              <a:buFont typeface="Wingdings" panose="05000000000000000000" pitchFamily="2" charset="2"/>
              <a:buChar char="Ø"/>
            </a:pP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Botnet</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Traffic</a:t>
            </a:r>
            <a:r>
              <a:rPr lang="ar-EG" sz="1600" dirty="0">
                <a:ln w="0"/>
                <a:solidFill>
                  <a:schemeClr val="accent1"/>
                </a:solidFill>
                <a:effectLst>
                  <a:outerShdw blurRad="38100" dist="25400" dir="5400000" algn="ctr" rotWithShape="0">
                    <a:srgbClr val="6E747A">
                      <a:alpha val="43000"/>
                    </a:srgbClr>
                  </a:outerShdw>
                </a:effectLst>
              </a:rPr>
              <a:t> </a:t>
            </a:r>
            <a:r>
              <a:rPr lang="ar-EG" sz="1600" dirty="0" err="1">
                <a:ln w="0"/>
                <a:solidFill>
                  <a:schemeClr val="accent1"/>
                </a:solidFill>
                <a:effectLst>
                  <a:outerShdw blurRad="38100" dist="25400" dir="5400000" algn="ctr" rotWithShape="0">
                    <a:srgbClr val="6E747A">
                      <a:alpha val="43000"/>
                    </a:srgbClr>
                  </a:outerShdw>
                </a:effectLst>
              </a:rPr>
              <a:t>Filtering</a:t>
            </a:r>
            <a:endParaRPr lang="ar-EG" sz="1600" dirty="0">
              <a:ln w="0"/>
              <a:solidFill>
                <a:schemeClr val="accent1"/>
              </a:solidFill>
              <a:effectLst>
                <a:outerShdw blurRad="38100" dist="25400" dir="5400000" algn="ctr" rotWithShape="0">
                  <a:srgbClr val="6E747A">
                    <a:alpha val="43000"/>
                  </a:srgbClr>
                </a:outerShdw>
              </a:effectLst>
            </a:endParaRPr>
          </a:p>
        </p:txBody>
      </p:sp>
      <p:sp>
        <p:nvSpPr>
          <p:cNvPr id="8" name="TextBox 7">
            <a:extLst>
              <a:ext uri="{FF2B5EF4-FFF2-40B4-BE49-F238E27FC236}">
                <a16:creationId xmlns:a16="http://schemas.microsoft.com/office/drawing/2014/main" id="{A4B8799C-04A6-E30F-619D-7A22A00128CC}"/>
              </a:ext>
            </a:extLst>
          </p:cNvPr>
          <p:cNvSpPr txBox="1"/>
          <p:nvPr/>
        </p:nvSpPr>
        <p:spPr>
          <a:xfrm>
            <a:off x="243840" y="3784441"/>
            <a:ext cx="4191000" cy="3139321"/>
          </a:xfrm>
          <a:prstGeom prst="rect">
            <a:avLst/>
          </a:prstGeom>
          <a:noFill/>
        </p:spPr>
        <p:txBody>
          <a:bodyPr wrap="square">
            <a:spAutoFit/>
          </a:bodyPr>
          <a:lstStyle/>
          <a:p>
            <a:pPr marL="285750" indent="-285750">
              <a:buFont typeface="Wingdings" panose="05000000000000000000" pitchFamily="2" charset="2"/>
              <a:buChar char="Ø"/>
            </a:pPr>
            <a:r>
              <a:rPr lang="en-US" dirty="0">
                <a:ln w="0"/>
                <a:solidFill>
                  <a:schemeClr val="accent1"/>
                </a:solidFill>
                <a:effectLst>
                  <a:outerShdw blurRad="38100" dist="25400" dir="5400000" algn="ctr" rotWithShape="0">
                    <a:srgbClr val="6E747A">
                      <a:alpha val="43000"/>
                    </a:srgbClr>
                  </a:outerShdw>
                </a:effectLst>
              </a:rPr>
              <a:t>All the ASA feature  + IPS(</a:t>
            </a:r>
            <a:r>
              <a:rPr lang="en-US" i="0" dirty="0">
                <a:ln w="0"/>
                <a:solidFill>
                  <a:schemeClr val="accent1"/>
                </a:solidFill>
                <a:effectLst>
                  <a:outerShdw blurRad="38100" dist="25400" dir="5400000" algn="ctr" rotWithShape="0">
                    <a:srgbClr val="6E747A">
                      <a:alpha val="43000"/>
                    </a:srgbClr>
                  </a:outerShdw>
                </a:effectLst>
                <a:latin typeface="arial" panose="020B0604020202020204" pitchFamily="34" charset="0"/>
              </a:rPr>
              <a:t> intrusion prevention system </a:t>
            </a:r>
            <a:r>
              <a:rPr lang="en-US" dirty="0">
                <a:ln w="0"/>
                <a:solidFill>
                  <a:schemeClr val="accent1"/>
                </a:solidFill>
                <a:effectLst>
                  <a:outerShdw blurRad="38100" dist="25400" dir="5400000" algn="ctr" rotWithShape="0">
                    <a:srgbClr val="6E747A">
                      <a:alpha val="43000"/>
                    </a:srgbClr>
                  </a:outerShdw>
                </a:effectLst>
              </a:rPr>
              <a:t>)</a:t>
            </a:r>
          </a:p>
          <a:p>
            <a:pPr marL="285750" indent="-285750">
              <a:buFont typeface="Wingdings" panose="05000000000000000000" pitchFamily="2" charset="2"/>
              <a:buChar char="Ø"/>
            </a:pPr>
            <a:r>
              <a:rPr lang="en-US" dirty="0">
                <a:ln w="0"/>
                <a:solidFill>
                  <a:schemeClr val="accent1"/>
                </a:solidFill>
                <a:effectLst>
                  <a:outerShdw blurRad="38100" dist="25400" dir="5400000" algn="ctr" rotWithShape="0">
                    <a:srgbClr val="6E747A">
                      <a:alpha val="43000"/>
                    </a:srgbClr>
                  </a:outerShdw>
                </a:effectLst>
              </a:rPr>
              <a:t> provides a top-notch performance whereas ASA ranks lower in it.</a:t>
            </a:r>
          </a:p>
          <a:p>
            <a:pPr marL="285750" indent="-285750">
              <a:buFont typeface="Wingdings" panose="05000000000000000000" pitchFamily="2" charset="2"/>
              <a:buChar char="Ø"/>
            </a:pPr>
            <a:r>
              <a:rPr lang="en-US" dirty="0">
                <a:ln w="0"/>
                <a:solidFill>
                  <a:schemeClr val="accent1"/>
                </a:solidFill>
                <a:effectLst>
                  <a:outerShdw blurRad="38100" dist="25400" dir="5400000" algn="ctr" rotWithShape="0">
                    <a:srgbClr val="6E747A">
                      <a:alpha val="43000"/>
                    </a:srgbClr>
                  </a:outerShdw>
                </a:effectLst>
              </a:rPr>
              <a:t>ASA is quite expensive in comparison with Cisco FTD, which is highly affordable.</a:t>
            </a:r>
          </a:p>
          <a:p>
            <a:pPr marL="285750" indent="-285750">
              <a:buFont typeface="Wingdings" panose="05000000000000000000" pitchFamily="2" charset="2"/>
              <a:buChar char="Ø"/>
            </a:pPr>
            <a:r>
              <a:rPr lang="en-US" dirty="0">
                <a:ln w="0"/>
                <a:solidFill>
                  <a:schemeClr val="accent1"/>
                </a:solidFill>
                <a:effectLst>
                  <a:outerShdw blurRad="38100" dist="25400" dir="5400000" algn="ctr" rotWithShape="0">
                    <a:srgbClr val="6E747A">
                      <a:alpha val="43000"/>
                    </a:srgbClr>
                  </a:outerShdw>
                </a:effectLst>
              </a:rPr>
              <a:t>Cisco FTD consumes less time whereas ASA consumes more as it requires an ample amount of manual work.</a:t>
            </a:r>
          </a:p>
          <a:p>
            <a:endParaRPr lang="ar-EG"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4172834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316D-8473-4219-F8E9-3B6899DF641B}"/>
              </a:ext>
            </a:extLst>
          </p:cNvPr>
          <p:cNvSpPr>
            <a:spLocks noGrp="1"/>
          </p:cNvSpPr>
          <p:nvPr>
            <p:ph type="title"/>
          </p:nvPr>
        </p:nvSpPr>
        <p:spPr>
          <a:xfrm>
            <a:off x="838200" y="289822"/>
            <a:ext cx="10515600" cy="1325563"/>
          </a:xfrm>
        </p:spPr>
        <p:txBody>
          <a:bodyPr/>
          <a:lstStyle/>
          <a:p>
            <a:pPr algn="ctr"/>
            <a:r>
              <a:rPr lang="en-US" dirty="0"/>
              <a:t>Management of FTD</a:t>
            </a:r>
            <a:endParaRPr lang="ar-EG" dirty="0"/>
          </a:p>
        </p:txBody>
      </p:sp>
      <p:sp>
        <p:nvSpPr>
          <p:cNvPr id="5" name="Rectangle 4">
            <a:extLst>
              <a:ext uri="{FF2B5EF4-FFF2-40B4-BE49-F238E27FC236}">
                <a16:creationId xmlns:a16="http://schemas.microsoft.com/office/drawing/2014/main" id="{F69C5C60-A4DC-EA2A-8FB7-5A950B286B3E}"/>
              </a:ext>
            </a:extLst>
          </p:cNvPr>
          <p:cNvSpPr/>
          <p:nvPr/>
        </p:nvSpPr>
        <p:spPr>
          <a:xfrm>
            <a:off x="8035963" y="1329438"/>
            <a:ext cx="4156037" cy="1521338"/>
          </a:xfrm>
          <a:prstGeom prst="rect">
            <a:avLst/>
          </a:prstGeom>
        </p:spPr>
        <p:style>
          <a:lnRef idx="1">
            <a:schemeClr val="accent4"/>
          </a:lnRef>
          <a:fillRef idx="3">
            <a:schemeClr val="accent4"/>
          </a:fillRef>
          <a:effectRef idx="2">
            <a:schemeClr val="accent4"/>
          </a:effectRef>
          <a:fontRef idx="minor">
            <a:schemeClr val="lt1"/>
          </a:fontRef>
        </p:style>
        <p:txBody>
          <a:bodyPr rtlCol="1" anchor="ctr"/>
          <a:lstStyle/>
          <a:p>
            <a:r>
              <a:rPr lang="en-US" sz="1800" b="1" i="0" u="none" strike="noStrike" baseline="0">
                <a:ln w="0"/>
                <a:solidFill>
                  <a:schemeClr val="tx1"/>
                </a:solidFill>
                <a:effectLst>
                  <a:outerShdw blurRad="38100" dist="19050" dir="2700000" algn="tl" rotWithShape="0">
                    <a:schemeClr val="dk1">
                      <a:alpha val="40000"/>
                    </a:schemeClr>
                  </a:outerShdw>
                </a:effectLst>
                <a:latin typeface="Calibri" panose="020F0502020204030204" pitchFamily="34" charset="0"/>
              </a:rPr>
              <a:t>Firepower Management Center (FMC),</a:t>
            </a:r>
            <a:endParaRPr lang="en-US" sz="1800" b="1" i="0" u="none" strike="noStrike" baseline="0" dirty="0">
              <a:ln w="0"/>
              <a:solidFill>
                <a:schemeClr val="tx1"/>
              </a:solidFill>
              <a:effectLst>
                <a:outerShdw blurRad="38100" dist="19050" dir="2700000" algn="tl" rotWithShape="0">
                  <a:schemeClr val="dk1">
                    <a:alpha val="40000"/>
                  </a:schemeClr>
                </a:outerShdw>
              </a:effectLst>
              <a:latin typeface="Calibri" panose="020F0502020204030204" pitchFamily="34" charset="0"/>
            </a:endParaRPr>
          </a:p>
        </p:txBody>
      </p:sp>
      <p:sp>
        <p:nvSpPr>
          <p:cNvPr id="6" name="Rectangle 5">
            <a:extLst>
              <a:ext uri="{FF2B5EF4-FFF2-40B4-BE49-F238E27FC236}">
                <a16:creationId xmlns:a16="http://schemas.microsoft.com/office/drawing/2014/main" id="{4FBC740C-780C-FD92-BB29-E55AE4F458A0}"/>
              </a:ext>
            </a:extLst>
          </p:cNvPr>
          <p:cNvSpPr/>
          <p:nvPr/>
        </p:nvSpPr>
        <p:spPr>
          <a:xfrm>
            <a:off x="1" y="1329438"/>
            <a:ext cx="4156037" cy="1521338"/>
          </a:xfrm>
          <a:prstGeom prst="rect">
            <a:avLst/>
          </a:prstGeom>
        </p:spPr>
        <p:style>
          <a:lnRef idx="1">
            <a:schemeClr val="accent4"/>
          </a:lnRef>
          <a:fillRef idx="3">
            <a:schemeClr val="accent4"/>
          </a:fillRef>
          <a:effectRef idx="2">
            <a:schemeClr val="accent4"/>
          </a:effectRef>
          <a:fontRef idx="minor">
            <a:schemeClr val="lt1"/>
          </a:fontRef>
        </p:style>
        <p:txBody>
          <a:bodyPr rtlCol="1" anchor="ctr"/>
          <a:lstStyle/>
          <a:p>
            <a:pPr algn="l"/>
            <a:endParaRPr lang="ar-EG" sz="1800" b="1" i="0" u="none" strike="noStrike" baseline="0" dirty="0">
              <a:ln w="0"/>
              <a:solidFill>
                <a:schemeClr val="tx1"/>
              </a:solidFill>
              <a:effectLst>
                <a:outerShdw blurRad="38100" dist="19050" dir="2700000" algn="tl" rotWithShape="0">
                  <a:schemeClr val="dk1">
                    <a:alpha val="40000"/>
                  </a:schemeClr>
                </a:outerShdw>
              </a:effectLst>
              <a:latin typeface="Calibri" panose="020F0502020204030204" pitchFamily="34" charset="0"/>
            </a:endParaRPr>
          </a:p>
          <a:p>
            <a:r>
              <a:rPr lang="en-US" sz="1800" b="1" i="0" u="none" strike="noStrike" baseline="0" dirty="0">
                <a:ln w="0"/>
                <a:solidFill>
                  <a:schemeClr val="tx1"/>
                </a:solidFill>
                <a:effectLst>
                  <a:outerShdw blurRad="38100" dist="19050" dir="2700000" algn="tl" rotWithShape="0">
                    <a:schemeClr val="dk1">
                      <a:alpha val="40000"/>
                    </a:schemeClr>
                  </a:outerShdw>
                </a:effectLst>
                <a:latin typeface="Calibri" panose="020F0502020204030204" pitchFamily="34" charset="0"/>
              </a:rPr>
              <a:t>Cisco Firepower Device Manager (FDM)</a:t>
            </a:r>
          </a:p>
        </p:txBody>
      </p:sp>
      <p:sp>
        <p:nvSpPr>
          <p:cNvPr id="7" name="TextBox 6">
            <a:extLst>
              <a:ext uri="{FF2B5EF4-FFF2-40B4-BE49-F238E27FC236}">
                <a16:creationId xmlns:a16="http://schemas.microsoft.com/office/drawing/2014/main" id="{7C7E3047-2868-D34B-1B2D-24C54DE4B520}"/>
              </a:ext>
            </a:extLst>
          </p:cNvPr>
          <p:cNvSpPr txBox="1"/>
          <p:nvPr/>
        </p:nvSpPr>
        <p:spPr>
          <a:xfrm>
            <a:off x="8559802" y="3784441"/>
            <a:ext cx="3515360" cy="1569660"/>
          </a:xfrm>
          <a:prstGeom prst="rect">
            <a:avLst/>
          </a:prstGeom>
          <a:noFill/>
        </p:spPr>
        <p:txBody>
          <a:bodyPr wrap="square">
            <a:spAutoFit/>
          </a:bodyPr>
          <a:lstStyle/>
          <a:p>
            <a:pPr marL="285750" indent="-285750">
              <a:buFont typeface="Wingdings" panose="05000000000000000000" pitchFamily="2" charset="2"/>
              <a:buChar char="Ø"/>
            </a:pPr>
            <a:r>
              <a:rPr lang="en-US" sz="1600" dirty="0">
                <a:ln w="0"/>
                <a:solidFill>
                  <a:schemeClr val="accent1"/>
                </a:solidFill>
                <a:effectLst>
                  <a:outerShdw blurRad="38100" dist="25400" dir="5400000" algn="ctr" rotWithShape="0">
                    <a:srgbClr val="6E747A">
                      <a:alpha val="43000"/>
                    </a:srgbClr>
                  </a:outerShdw>
                </a:effectLst>
              </a:rPr>
              <a:t>Management more than one of NGFW</a:t>
            </a:r>
          </a:p>
          <a:p>
            <a:pPr marL="285750" indent="-285750">
              <a:buFont typeface="Wingdings" panose="05000000000000000000" pitchFamily="2" charset="2"/>
              <a:buChar char="Ø"/>
            </a:pPr>
            <a:r>
              <a:rPr lang="en-US" sz="1600" dirty="0">
                <a:ln w="0"/>
                <a:solidFill>
                  <a:schemeClr val="accent1"/>
                </a:solidFill>
                <a:effectLst>
                  <a:outerShdw blurRad="38100" dist="25400" dir="5400000" algn="ctr" rotWithShape="0">
                    <a:srgbClr val="6E747A">
                      <a:alpha val="43000"/>
                    </a:srgbClr>
                  </a:outerShdw>
                </a:effectLst>
              </a:rPr>
              <a:t>Support high </a:t>
            </a:r>
            <a:r>
              <a:rPr lang="en-US" sz="1600" i="0" dirty="0">
                <a:ln w="0"/>
                <a:solidFill>
                  <a:schemeClr val="accent1"/>
                </a:solidFill>
                <a:effectLst>
                  <a:outerShdw blurRad="38100" dist="25400" dir="5400000" algn="ctr" rotWithShape="0">
                    <a:srgbClr val="6E747A">
                      <a:alpha val="43000"/>
                    </a:srgbClr>
                  </a:outerShdw>
                </a:effectLst>
                <a:latin typeface="CiscoSans"/>
              </a:rPr>
              <a:t>availability</a:t>
            </a:r>
            <a:r>
              <a:rPr lang="en-US" sz="1600" b="0" i="0" dirty="0">
                <a:solidFill>
                  <a:srgbClr val="1B1C1D"/>
                </a:solidFill>
                <a:effectLst/>
                <a:latin typeface="CiscoSans"/>
              </a:rPr>
              <a:t> </a:t>
            </a:r>
          </a:p>
          <a:p>
            <a:endParaRPr lang="en-US" sz="1600" dirty="0">
              <a:ln w="0"/>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pitchFamily="2" charset="2"/>
              <a:buChar char="Ø"/>
            </a:pPr>
            <a:endParaRPr lang="en-US" sz="1600" dirty="0">
              <a:ln w="0"/>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pitchFamily="2" charset="2"/>
              <a:buChar char="Ø"/>
            </a:pPr>
            <a:endParaRPr lang="ar-EG" sz="1600" dirty="0">
              <a:ln w="0"/>
              <a:solidFill>
                <a:schemeClr val="accent1"/>
              </a:solidFill>
              <a:effectLst>
                <a:outerShdw blurRad="38100" dist="25400" dir="5400000" algn="ctr" rotWithShape="0">
                  <a:srgbClr val="6E747A">
                    <a:alpha val="43000"/>
                  </a:srgbClr>
                </a:outerShdw>
              </a:effectLst>
            </a:endParaRPr>
          </a:p>
        </p:txBody>
      </p:sp>
      <p:sp>
        <p:nvSpPr>
          <p:cNvPr id="8" name="TextBox 7">
            <a:extLst>
              <a:ext uri="{FF2B5EF4-FFF2-40B4-BE49-F238E27FC236}">
                <a16:creationId xmlns:a16="http://schemas.microsoft.com/office/drawing/2014/main" id="{6B43FA6A-699B-5EB7-3B03-FA412D3E7C44}"/>
              </a:ext>
            </a:extLst>
          </p:cNvPr>
          <p:cNvSpPr txBox="1"/>
          <p:nvPr/>
        </p:nvSpPr>
        <p:spPr>
          <a:xfrm>
            <a:off x="243840" y="3784441"/>
            <a:ext cx="4191000" cy="646331"/>
          </a:xfrm>
          <a:prstGeom prst="rect">
            <a:avLst/>
          </a:prstGeom>
          <a:noFill/>
        </p:spPr>
        <p:txBody>
          <a:bodyPr wrap="square">
            <a:spAutoFit/>
          </a:bodyPr>
          <a:lstStyle/>
          <a:p>
            <a:pPr marL="285750" indent="-285750">
              <a:buFont typeface="Wingdings" panose="05000000000000000000" pitchFamily="2" charset="2"/>
              <a:buChar char="Ø"/>
            </a:pPr>
            <a:r>
              <a:rPr lang="en-US" dirty="0">
                <a:ln w="0"/>
                <a:solidFill>
                  <a:schemeClr val="accent1"/>
                </a:solidFill>
                <a:effectLst>
                  <a:outerShdw blurRad="38100" dist="25400" dir="5400000" algn="ctr" rotWithShape="0">
                    <a:srgbClr val="6E747A">
                      <a:alpha val="43000"/>
                    </a:srgbClr>
                  </a:outerShdw>
                </a:effectLst>
              </a:rPr>
              <a:t>Local management not support high availability </a:t>
            </a:r>
            <a:endParaRPr lang="ar-EG"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49313422"/>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033" name="Rectangle 103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E8187-239E-BE15-441F-66F415A87C3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FTD to FMC registration </a:t>
            </a:r>
          </a:p>
        </p:txBody>
      </p:sp>
      <p:pic>
        <p:nvPicPr>
          <p:cNvPr id="5" name="Picture 4">
            <a:extLst>
              <a:ext uri="{FF2B5EF4-FFF2-40B4-BE49-F238E27FC236}">
                <a16:creationId xmlns:a16="http://schemas.microsoft.com/office/drawing/2014/main" id="{E681F2D6-92D6-A852-D907-E1F5072EAA90}"/>
              </a:ext>
            </a:extLst>
          </p:cNvPr>
          <p:cNvPicPr>
            <a:picLocks noChangeAspect="1"/>
          </p:cNvPicPr>
          <p:nvPr/>
        </p:nvPicPr>
        <p:blipFill>
          <a:blip r:embed="rId2"/>
          <a:stretch>
            <a:fillRect/>
          </a:stretch>
        </p:blipFill>
        <p:spPr>
          <a:xfrm>
            <a:off x="8487748" y="428488"/>
            <a:ext cx="3425609" cy="3866921"/>
          </a:xfrm>
          <a:prstGeom prst="rect">
            <a:avLst/>
          </a:prstGeom>
        </p:spPr>
      </p:pic>
      <p:pic>
        <p:nvPicPr>
          <p:cNvPr id="4" name="Picture 3">
            <a:extLst>
              <a:ext uri="{FF2B5EF4-FFF2-40B4-BE49-F238E27FC236}">
                <a16:creationId xmlns:a16="http://schemas.microsoft.com/office/drawing/2014/main" id="{D36C6102-E267-8DBF-6F83-6D77E4C49C0F}"/>
              </a:ext>
            </a:extLst>
          </p:cNvPr>
          <p:cNvPicPr>
            <a:picLocks noChangeAspect="1"/>
          </p:cNvPicPr>
          <p:nvPr/>
        </p:nvPicPr>
        <p:blipFill>
          <a:blip r:embed="rId3"/>
          <a:stretch>
            <a:fillRect/>
          </a:stretch>
        </p:blipFill>
        <p:spPr>
          <a:xfrm>
            <a:off x="181051" y="380198"/>
            <a:ext cx="3433324" cy="3849933"/>
          </a:xfrm>
          <a:prstGeom prst="rect">
            <a:avLst/>
          </a:prstGeom>
        </p:spPr>
      </p:pic>
      <p:cxnSp>
        <p:nvCxnSpPr>
          <p:cNvPr id="1035" name="Straight Connector 103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0C4F002-F4E0-CF8A-E911-3C18926275FB}"/>
              </a:ext>
            </a:extLst>
          </p:cNvPr>
          <p:cNvPicPr>
            <a:picLocks noChangeAspect="1"/>
          </p:cNvPicPr>
          <p:nvPr/>
        </p:nvPicPr>
        <p:blipFill>
          <a:blip r:embed="rId4"/>
          <a:stretch>
            <a:fillRect/>
          </a:stretch>
        </p:blipFill>
        <p:spPr>
          <a:xfrm>
            <a:off x="3948722" y="98198"/>
            <a:ext cx="3840880" cy="4286250"/>
          </a:xfrm>
          <a:prstGeom prst="rect">
            <a:avLst/>
          </a:prstGeom>
        </p:spPr>
      </p:pic>
    </p:spTree>
    <p:extLst>
      <p:ext uri="{BB962C8B-B14F-4D97-AF65-F5344CB8AC3E}">
        <p14:creationId xmlns:p14="http://schemas.microsoft.com/office/powerpoint/2010/main" val="1636301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290">
                                          <p:stCondLst>
                                            <p:cond delay="0"/>
                                          </p:stCondLst>
                                        </p:cTn>
                                        <p:tgtEl>
                                          <p:spTgt spid="6"/>
                                        </p:tgtEl>
                                      </p:cBhvr>
                                    </p:animEffect>
                                    <p:anim calcmode="lin" valueType="num">
                                      <p:cBhvr>
                                        <p:cTn id="26"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29"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30"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31" dur="13">
                                          <p:stCondLst>
                                            <p:cond delay="325"/>
                                          </p:stCondLst>
                                        </p:cTn>
                                        <p:tgtEl>
                                          <p:spTgt spid="6"/>
                                        </p:tgtEl>
                                      </p:cBhvr>
                                      <p:to x="100000" y="60000"/>
                                    </p:animScale>
                                    <p:animScale>
                                      <p:cBhvr>
                                        <p:cTn id="32" dur="83" decel="50000">
                                          <p:stCondLst>
                                            <p:cond delay="338"/>
                                          </p:stCondLst>
                                        </p:cTn>
                                        <p:tgtEl>
                                          <p:spTgt spid="6"/>
                                        </p:tgtEl>
                                      </p:cBhvr>
                                      <p:to x="100000" y="100000"/>
                                    </p:animScale>
                                    <p:animScale>
                                      <p:cBhvr>
                                        <p:cTn id="33" dur="13">
                                          <p:stCondLst>
                                            <p:cond delay="656"/>
                                          </p:stCondLst>
                                        </p:cTn>
                                        <p:tgtEl>
                                          <p:spTgt spid="6"/>
                                        </p:tgtEl>
                                      </p:cBhvr>
                                      <p:to x="100000" y="80000"/>
                                    </p:animScale>
                                    <p:animScale>
                                      <p:cBhvr>
                                        <p:cTn id="34" dur="83" decel="50000">
                                          <p:stCondLst>
                                            <p:cond delay="669"/>
                                          </p:stCondLst>
                                        </p:cTn>
                                        <p:tgtEl>
                                          <p:spTgt spid="6"/>
                                        </p:tgtEl>
                                      </p:cBhvr>
                                      <p:to x="100000" y="100000"/>
                                    </p:animScale>
                                    <p:animScale>
                                      <p:cBhvr>
                                        <p:cTn id="35" dur="13">
                                          <p:stCondLst>
                                            <p:cond delay="821"/>
                                          </p:stCondLst>
                                        </p:cTn>
                                        <p:tgtEl>
                                          <p:spTgt spid="6"/>
                                        </p:tgtEl>
                                      </p:cBhvr>
                                      <p:to x="100000" y="90000"/>
                                    </p:animScale>
                                    <p:animScale>
                                      <p:cBhvr>
                                        <p:cTn id="36" dur="83" decel="50000">
                                          <p:stCondLst>
                                            <p:cond delay="834"/>
                                          </p:stCondLst>
                                        </p:cTn>
                                        <p:tgtEl>
                                          <p:spTgt spid="6"/>
                                        </p:tgtEl>
                                      </p:cBhvr>
                                      <p:to x="100000" y="100000"/>
                                    </p:animScale>
                                    <p:animScale>
                                      <p:cBhvr>
                                        <p:cTn id="37" dur="13">
                                          <p:stCondLst>
                                            <p:cond delay="904"/>
                                          </p:stCondLst>
                                        </p:cTn>
                                        <p:tgtEl>
                                          <p:spTgt spid="6"/>
                                        </p:tgtEl>
                                      </p:cBhvr>
                                      <p:to x="100000" y="95000"/>
                                    </p:animScale>
                                    <p:animScale>
                                      <p:cBhvr>
                                        <p:cTn id="38" dur="83" decel="50000">
                                          <p:stCondLst>
                                            <p:cond delay="917"/>
                                          </p:stCondLst>
                                        </p:cTn>
                                        <p:tgtEl>
                                          <p:spTgt spid="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290">
                                          <p:stCondLst>
                                            <p:cond delay="0"/>
                                          </p:stCondLst>
                                        </p:cTn>
                                        <p:tgtEl>
                                          <p:spTgt spid="5"/>
                                        </p:tgtEl>
                                      </p:cBhvr>
                                    </p:animEffect>
                                    <p:anim calcmode="lin" valueType="num">
                                      <p:cBhvr>
                                        <p:cTn id="44"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49" dur="13">
                                          <p:stCondLst>
                                            <p:cond delay="325"/>
                                          </p:stCondLst>
                                        </p:cTn>
                                        <p:tgtEl>
                                          <p:spTgt spid="5"/>
                                        </p:tgtEl>
                                      </p:cBhvr>
                                      <p:to x="100000" y="60000"/>
                                    </p:animScale>
                                    <p:animScale>
                                      <p:cBhvr>
                                        <p:cTn id="50" dur="83" decel="50000">
                                          <p:stCondLst>
                                            <p:cond delay="338"/>
                                          </p:stCondLst>
                                        </p:cTn>
                                        <p:tgtEl>
                                          <p:spTgt spid="5"/>
                                        </p:tgtEl>
                                      </p:cBhvr>
                                      <p:to x="100000" y="100000"/>
                                    </p:animScale>
                                    <p:animScale>
                                      <p:cBhvr>
                                        <p:cTn id="51" dur="13">
                                          <p:stCondLst>
                                            <p:cond delay="656"/>
                                          </p:stCondLst>
                                        </p:cTn>
                                        <p:tgtEl>
                                          <p:spTgt spid="5"/>
                                        </p:tgtEl>
                                      </p:cBhvr>
                                      <p:to x="100000" y="80000"/>
                                    </p:animScale>
                                    <p:animScale>
                                      <p:cBhvr>
                                        <p:cTn id="52" dur="83" decel="50000">
                                          <p:stCondLst>
                                            <p:cond delay="669"/>
                                          </p:stCondLst>
                                        </p:cTn>
                                        <p:tgtEl>
                                          <p:spTgt spid="5"/>
                                        </p:tgtEl>
                                      </p:cBhvr>
                                      <p:to x="100000" y="100000"/>
                                    </p:animScale>
                                    <p:animScale>
                                      <p:cBhvr>
                                        <p:cTn id="53" dur="13">
                                          <p:stCondLst>
                                            <p:cond delay="821"/>
                                          </p:stCondLst>
                                        </p:cTn>
                                        <p:tgtEl>
                                          <p:spTgt spid="5"/>
                                        </p:tgtEl>
                                      </p:cBhvr>
                                      <p:to x="100000" y="90000"/>
                                    </p:animScale>
                                    <p:animScale>
                                      <p:cBhvr>
                                        <p:cTn id="54" dur="83" decel="50000">
                                          <p:stCondLst>
                                            <p:cond delay="834"/>
                                          </p:stCondLst>
                                        </p:cTn>
                                        <p:tgtEl>
                                          <p:spTgt spid="5"/>
                                        </p:tgtEl>
                                      </p:cBhvr>
                                      <p:to x="100000" y="100000"/>
                                    </p:animScale>
                                    <p:animScale>
                                      <p:cBhvr>
                                        <p:cTn id="55" dur="13">
                                          <p:stCondLst>
                                            <p:cond delay="904"/>
                                          </p:stCondLst>
                                        </p:cTn>
                                        <p:tgtEl>
                                          <p:spTgt spid="5"/>
                                        </p:tgtEl>
                                      </p:cBhvr>
                                      <p:to x="100000" y="95000"/>
                                    </p:animScale>
                                    <p:animScale>
                                      <p:cBhvr>
                                        <p:cTn id="56" dur="83" decel="50000">
                                          <p:stCondLst>
                                            <p:cond delay="917"/>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03E6BE-8F3E-9720-4C9C-EE5E1D6C64B2}"/>
              </a:ext>
            </a:extLst>
          </p:cNvPr>
          <p:cNvSpPr>
            <a:spLocks noGrp="1"/>
          </p:cNvSpPr>
          <p:nvPr>
            <p:ph type="title"/>
          </p:nvPr>
        </p:nvSpPr>
        <p:spPr>
          <a:xfrm>
            <a:off x="838200" y="717452"/>
            <a:ext cx="5257800" cy="836636"/>
          </a:xfrm>
        </p:spPr>
        <p:txBody>
          <a:bodyPr>
            <a:normAutofit/>
          </a:bodyPr>
          <a:lstStyle/>
          <a:p>
            <a:r>
              <a:rPr lang="en-US" sz="2800" dirty="0">
                <a:latin typeface="+mn-lt"/>
              </a:rPr>
              <a:t>VMware</a:t>
            </a:r>
          </a:p>
        </p:txBody>
      </p:sp>
      <p:pic>
        <p:nvPicPr>
          <p:cNvPr id="10" name="Content Placeholder 9">
            <a:extLst>
              <a:ext uri="{FF2B5EF4-FFF2-40B4-BE49-F238E27FC236}">
                <a16:creationId xmlns:a16="http://schemas.microsoft.com/office/drawing/2014/main" id="{A029DEC8-4C26-3ED8-1968-B2E49E9BA351}"/>
              </a:ext>
            </a:extLst>
          </p:cNvPr>
          <p:cNvPicPr>
            <a:picLocks noGrp="1" noChangeAspect="1"/>
          </p:cNvPicPr>
          <p:nvPr>
            <p:ph sz="half" idx="1"/>
          </p:nvPr>
        </p:nvPicPr>
        <p:blipFill>
          <a:blip r:embed="rId2"/>
          <a:stretch>
            <a:fillRect/>
          </a:stretch>
        </p:blipFill>
        <p:spPr>
          <a:xfrm>
            <a:off x="838200" y="1690688"/>
            <a:ext cx="5181600" cy="3936389"/>
          </a:xfrm>
        </p:spPr>
      </p:pic>
      <p:pic>
        <p:nvPicPr>
          <p:cNvPr id="12" name="Content Placeholder 11">
            <a:extLst>
              <a:ext uri="{FF2B5EF4-FFF2-40B4-BE49-F238E27FC236}">
                <a16:creationId xmlns:a16="http://schemas.microsoft.com/office/drawing/2014/main" id="{DAFF8C95-0FDD-EB01-AB3E-8C38AA6F856A}"/>
              </a:ext>
            </a:extLst>
          </p:cNvPr>
          <p:cNvPicPr>
            <a:picLocks noGrp="1" noChangeAspect="1"/>
          </p:cNvPicPr>
          <p:nvPr>
            <p:ph sz="half" idx="2"/>
          </p:nvPr>
        </p:nvPicPr>
        <p:blipFill>
          <a:blip r:embed="rId3"/>
          <a:stretch>
            <a:fillRect/>
          </a:stretch>
        </p:blipFill>
        <p:spPr>
          <a:xfrm>
            <a:off x="6172200" y="1690688"/>
            <a:ext cx="5181600" cy="3936389"/>
          </a:xfrm>
        </p:spPr>
      </p:pic>
      <p:sp>
        <p:nvSpPr>
          <p:cNvPr id="16" name="TextBox 15">
            <a:extLst>
              <a:ext uri="{FF2B5EF4-FFF2-40B4-BE49-F238E27FC236}">
                <a16:creationId xmlns:a16="http://schemas.microsoft.com/office/drawing/2014/main" id="{A72D189E-AF41-88DE-AB96-50F74BF37CAB}"/>
              </a:ext>
            </a:extLst>
          </p:cNvPr>
          <p:cNvSpPr txBox="1"/>
          <p:nvPr/>
        </p:nvSpPr>
        <p:spPr>
          <a:xfrm>
            <a:off x="6172200" y="907757"/>
            <a:ext cx="5181600" cy="954107"/>
          </a:xfrm>
          <a:prstGeom prst="rect">
            <a:avLst/>
          </a:prstGeom>
          <a:noFill/>
        </p:spPr>
        <p:txBody>
          <a:bodyPr wrap="square" rtlCol="0">
            <a:spAutoFit/>
          </a:bodyPr>
          <a:lstStyle/>
          <a:p>
            <a:r>
              <a:rPr lang="en-US" sz="2800" dirty="0"/>
              <a:t>EVE-NG machine</a:t>
            </a:r>
          </a:p>
          <a:p>
            <a:endParaRPr lang="en-US" sz="2800" dirty="0"/>
          </a:p>
        </p:txBody>
      </p:sp>
    </p:spTree>
    <p:extLst>
      <p:ext uri="{BB962C8B-B14F-4D97-AF65-F5344CB8AC3E}">
        <p14:creationId xmlns:p14="http://schemas.microsoft.com/office/powerpoint/2010/main" val="2902267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3AFCA-5F0C-4C96-676D-7410A5B1A5D9}"/>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dirty="0"/>
              <a:t>Connect the inside and outside</a:t>
            </a:r>
          </a:p>
        </p:txBody>
      </p:sp>
      <p:sp>
        <p:nvSpPr>
          <p:cNvPr id="12"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3A3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2CF97D-85D0-CCC3-DA94-00C8F93FCFAE}"/>
              </a:ext>
            </a:extLst>
          </p:cNvPr>
          <p:cNvPicPr>
            <a:picLocks noChangeAspect="1"/>
          </p:cNvPicPr>
          <p:nvPr/>
        </p:nvPicPr>
        <p:blipFill>
          <a:blip r:embed="rId2"/>
          <a:stretch>
            <a:fillRect/>
          </a:stretch>
        </p:blipFill>
        <p:spPr>
          <a:xfrm>
            <a:off x="313432" y="2423159"/>
            <a:ext cx="5613569" cy="3930315"/>
          </a:xfrm>
          <a:prstGeom prst="rect">
            <a:avLst/>
          </a:prstGeom>
        </p:spPr>
      </p:pic>
      <p:pic>
        <p:nvPicPr>
          <p:cNvPr id="7" name="Picture 6">
            <a:extLst>
              <a:ext uri="{FF2B5EF4-FFF2-40B4-BE49-F238E27FC236}">
                <a16:creationId xmlns:a16="http://schemas.microsoft.com/office/drawing/2014/main" id="{83CFB992-3690-591C-4631-5F7FE3E2634C}"/>
              </a:ext>
            </a:extLst>
          </p:cNvPr>
          <p:cNvPicPr>
            <a:picLocks noChangeAspect="1"/>
          </p:cNvPicPr>
          <p:nvPr/>
        </p:nvPicPr>
        <p:blipFill>
          <a:blip r:embed="rId3"/>
          <a:stretch>
            <a:fillRect/>
          </a:stretch>
        </p:blipFill>
        <p:spPr>
          <a:xfrm>
            <a:off x="6256697" y="2405679"/>
            <a:ext cx="5609503" cy="3930314"/>
          </a:xfrm>
          <a:prstGeom prst="rect">
            <a:avLst/>
          </a:prstGeom>
        </p:spPr>
      </p:pic>
    </p:spTree>
    <p:extLst>
      <p:ext uri="{BB962C8B-B14F-4D97-AF65-F5344CB8AC3E}">
        <p14:creationId xmlns:p14="http://schemas.microsoft.com/office/powerpoint/2010/main" val="2519181048"/>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B36F3F-D8A0-55C2-123C-9D7412B911AC}"/>
              </a:ext>
            </a:extLst>
          </p:cNvPr>
          <p:cNvSpPr>
            <a:spLocks noGrp="1"/>
          </p:cNvSpPr>
          <p:nvPr>
            <p:ph type="title"/>
          </p:nvPr>
        </p:nvSpPr>
        <p:spPr>
          <a:xfrm>
            <a:off x="2184268" y="227493"/>
            <a:ext cx="7063721" cy="1159200"/>
          </a:xfrm>
        </p:spPr>
        <p:txBody>
          <a:bodyPr vert="horz" lIns="91440" tIns="45720" rIns="91440" bIns="45720" rtlCol="0" anchor="ctr">
            <a:normAutofit/>
          </a:bodyPr>
          <a:lstStyle/>
          <a:p>
            <a:pPr algn="ctr"/>
            <a:r>
              <a:rPr lang="en-US" sz="4000" b="1" kern="12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ea typeface="+mj-ea"/>
                <a:cs typeface="+mj-cs"/>
              </a:rPr>
              <a:t>FTD layer of defense </a:t>
            </a:r>
          </a:p>
        </p:txBody>
      </p:sp>
      <p:pic>
        <p:nvPicPr>
          <p:cNvPr id="7" name="Picture 6" descr="Diagram&#10;&#10;Description automatically generated">
            <a:extLst>
              <a:ext uri="{FF2B5EF4-FFF2-40B4-BE49-F238E27FC236}">
                <a16:creationId xmlns:a16="http://schemas.microsoft.com/office/drawing/2014/main" id="{94D043CC-26DC-54AF-3242-A5589871F7BA}"/>
              </a:ext>
            </a:extLst>
          </p:cNvPr>
          <p:cNvPicPr>
            <a:picLocks noChangeAspect="1"/>
          </p:cNvPicPr>
          <p:nvPr/>
        </p:nvPicPr>
        <p:blipFill>
          <a:blip r:embed="rId2"/>
          <a:stretch>
            <a:fillRect/>
          </a:stretch>
        </p:blipFill>
        <p:spPr>
          <a:xfrm>
            <a:off x="795808" y="1966293"/>
            <a:ext cx="10600383" cy="4452160"/>
          </a:xfrm>
          <a:prstGeom prst="rect">
            <a:avLst/>
          </a:prstGeom>
        </p:spPr>
      </p:pic>
    </p:spTree>
    <p:extLst>
      <p:ext uri="{BB962C8B-B14F-4D97-AF65-F5344CB8AC3E}">
        <p14:creationId xmlns:p14="http://schemas.microsoft.com/office/powerpoint/2010/main" val="1957174827"/>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828AEE-46FD-4F02-0CC2-4DF5FA677AF1}"/>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Prefilter </a:t>
            </a:r>
          </a:p>
        </p:txBody>
      </p:sp>
      <p:sp>
        <p:nvSpPr>
          <p:cNvPr id="6" name="TextBox 5">
            <a:extLst>
              <a:ext uri="{FF2B5EF4-FFF2-40B4-BE49-F238E27FC236}">
                <a16:creationId xmlns:a16="http://schemas.microsoft.com/office/drawing/2014/main" id="{19CD9301-18F3-A348-C3E0-5BC201DD0AA0}"/>
              </a:ext>
            </a:extLst>
          </p:cNvPr>
          <p:cNvSpPr txBox="1"/>
          <p:nvPr/>
        </p:nvSpPr>
        <p:spPr>
          <a:xfrm>
            <a:off x="643469" y="1782981"/>
            <a:ext cx="4008384" cy="4393982"/>
          </a:xfrm>
          <a:prstGeom prst="rect">
            <a:avLst/>
          </a:prstGeom>
        </p:spPr>
        <p:txBody>
          <a:bodyPr vert="horz" lIns="91440" tIns="45720" rIns="91440" bIns="45720" rtlCol="0">
            <a:normAutofit/>
          </a:bodyPr>
          <a:lstStyle/>
          <a:p>
            <a:pPr marL="114300" indent="-342900">
              <a:lnSpc>
                <a:spcPct val="90000"/>
              </a:lnSpc>
              <a:spcAft>
                <a:spcPts val="600"/>
              </a:spcAft>
              <a:buFont typeface="Wingdings" panose="05000000000000000000" pitchFamily="2" charset="2"/>
              <a:buChar char="Ø"/>
            </a:pPr>
            <a:endParaRPr lang="en-US" sz="2000" b="0" i="0" u="none" strike="noStrike" baseline="0" dirty="0"/>
          </a:p>
          <a:p>
            <a:pPr marL="400050" indent="-342900">
              <a:lnSpc>
                <a:spcPct val="90000"/>
              </a:lnSpc>
              <a:spcAft>
                <a:spcPts val="600"/>
              </a:spcAft>
              <a:buFont typeface="Wingdings" panose="05000000000000000000" pitchFamily="2" charset="2"/>
              <a:buChar char="Ø"/>
            </a:pPr>
            <a:r>
              <a:rPr lang="en-US" sz="2000" b="1" i="0" u="none" strike="noStrike" baseline="0" dirty="0"/>
              <a:t>Block</a:t>
            </a:r>
            <a:r>
              <a:rPr lang="en-US" sz="2000" dirty="0"/>
              <a:t>     </a:t>
            </a:r>
          </a:p>
          <a:p>
            <a:pPr marL="400050" indent="-342900">
              <a:lnSpc>
                <a:spcPct val="90000"/>
              </a:lnSpc>
              <a:spcAft>
                <a:spcPts val="600"/>
              </a:spcAft>
              <a:buFont typeface="Wingdings" panose="05000000000000000000" pitchFamily="2" charset="2"/>
              <a:buChar char="Ø"/>
            </a:pPr>
            <a:r>
              <a:rPr lang="en-US" sz="2000" b="1" i="0" u="none" strike="noStrike" baseline="0" dirty="0"/>
              <a:t>Fastpath</a:t>
            </a:r>
            <a:endParaRPr lang="en-US" sz="2000" b="0" i="0" u="none" strike="noStrike" baseline="0" dirty="0"/>
          </a:p>
          <a:p>
            <a:pPr marL="400050" indent="-342900">
              <a:lnSpc>
                <a:spcPct val="90000"/>
              </a:lnSpc>
              <a:spcAft>
                <a:spcPts val="600"/>
              </a:spcAft>
              <a:buFont typeface="Wingdings" panose="05000000000000000000" pitchFamily="2" charset="2"/>
              <a:buChar char="Ø"/>
            </a:pPr>
            <a:r>
              <a:rPr lang="en-US" sz="2000" b="1" i="0" u="none" strike="noStrike" baseline="0" dirty="0"/>
              <a:t>Analyze</a:t>
            </a:r>
            <a:endParaRPr lang="en-US" sz="2000" b="0" i="0" u="none" strike="noStrike" baseline="0" dirty="0"/>
          </a:p>
        </p:txBody>
      </p:sp>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AF1E96FA-4276-560F-4129-A96F36943FD7}"/>
              </a:ext>
            </a:extLst>
          </p:cNvPr>
          <p:cNvPicPr>
            <a:picLocks noChangeAspect="1"/>
          </p:cNvPicPr>
          <p:nvPr/>
        </p:nvPicPr>
        <p:blipFill>
          <a:blip r:embed="rId2"/>
          <a:stretch>
            <a:fillRect/>
          </a:stretch>
        </p:blipFill>
        <p:spPr>
          <a:xfrm>
            <a:off x="6542252" y="967654"/>
            <a:ext cx="5322401" cy="3048000"/>
          </a:xfrm>
          <a:prstGeom prst="rect">
            <a:avLst/>
          </a:prstGeom>
        </p:spPr>
      </p:pic>
    </p:spTree>
    <p:extLst>
      <p:ext uri="{BB962C8B-B14F-4D97-AF65-F5344CB8AC3E}">
        <p14:creationId xmlns:p14="http://schemas.microsoft.com/office/powerpoint/2010/main" val="4056378940"/>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235E-60C1-E8CA-340E-F74DDB0A401A}"/>
              </a:ext>
            </a:extLst>
          </p:cNvPr>
          <p:cNvSpPr>
            <a:spLocks noGrp="1"/>
          </p:cNvSpPr>
          <p:nvPr>
            <p:ph type="title"/>
          </p:nvPr>
        </p:nvSpPr>
        <p:spPr/>
        <p:txBody>
          <a:bodyPr/>
          <a:lstStyle/>
          <a:p>
            <a:r>
              <a:rPr lang="en-US" dirty="0"/>
              <a:t>ACP</a:t>
            </a:r>
            <a:endParaRPr lang="ar-EG" dirty="0"/>
          </a:p>
        </p:txBody>
      </p:sp>
      <p:pic>
        <p:nvPicPr>
          <p:cNvPr id="4" name="Picture 3">
            <a:extLst>
              <a:ext uri="{FF2B5EF4-FFF2-40B4-BE49-F238E27FC236}">
                <a16:creationId xmlns:a16="http://schemas.microsoft.com/office/drawing/2014/main" id="{FE798AE4-B64F-BC1F-3E29-CEF2298C2465}"/>
              </a:ext>
            </a:extLst>
          </p:cNvPr>
          <p:cNvPicPr>
            <a:picLocks noChangeAspect="1"/>
          </p:cNvPicPr>
          <p:nvPr/>
        </p:nvPicPr>
        <p:blipFill>
          <a:blip r:embed="rId2"/>
          <a:stretch>
            <a:fillRect/>
          </a:stretch>
        </p:blipFill>
        <p:spPr>
          <a:xfrm>
            <a:off x="5712310" y="102611"/>
            <a:ext cx="6479689" cy="6652778"/>
          </a:xfrm>
          <a:prstGeom prst="rect">
            <a:avLst/>
          </a:prstGeom>
        </p:spPr>
      </p:pic>
      <p:sp>
        <p:nvSpPr>
          <p:cNvPr id="6" name="TextBox 5">
            <a:extLst>
              <a:ext uri="{FF2B5EF4-FFF2-40B4-BE49-F238E27FC236}">
                <a16:creationId xmlns:a16="http://schemas.microsoft.com/office/drawing/2014/main" id="{65E085A4-ABEF-4669-686F-7548B9E279C6}"/>
              </a:ext>
            </a:extLst>
          </p:cNvPr>
          <p:cNvSpPr txBox="1"/>
          <p:nvPr/>
        </p:nvSpPr>
        <p:spPr>
          <a:xfrm>
            <a:off x="0" y="1540721"/>
            <a:ext cx="6094206" cy="1923604"/>
          </a:xfrm>
          <a:prstGeom prst="rect">
            <a:avLst/>
          </a:prstGeom>
          <a:noFill/>
        </p:spPr>
        <p:txBody>
          <a:bodyPr wrap="square">
            <a:spAutoFit/>
          </a:bodyPr>
          <a:lstStyle/>
          <a:p>
            <a:pPr algn="l"/>
            <a:endParaRPr lang="ar-EG" sz="1100" b="0" i="0" u="none" strike="noStrike" baseline="0" dirty="0">
              <a:solidFill>
                <a:srgbClr val="000000"/>
              </a:solidFill>
              <a:latin typeface="Calibri" panose="020F0502020204030204" pitchFamily="34" charset="0"/>
            </a:endParaRPr>
          </a:p>
          <a:p>
            <a:pPr marL="285750" indent="-285750">
              <a:buFont typeface="Wingdings" panose="05000000000000000000" pitchFamily="2" charset="2"/>
              <a:buChar char="Ø"/>
            </a:pPr>
            <a:r>
              <a:rPr lang="en-US" sz="1800" b="1" i="0" u="none" strike="noStrike" baseline="0" dirty="0">
                <a:solidFill>
                  <a:srgbClr val="C00000"/>
                </a:solidFill>
                <a:latin typeface="Calibri" panose="020F0502020204030204" pitchFamily="34" charset="0"/>
              </a:rPr>
              <a:t>Allow</a:t>
            </a:r>
            <a:endParaRPr lang="en-US" sz="1800" b="0" i="0" u="none" strike="noStrike" baseline="0" dirty="0">
              <a:solidFill>
                <a:srgbClr val="000000"/>
              </a:solidFill>
              <a:latin typeface="Calibri" panose="020F0502020204030204" pitchFamily="34" charset="0"/>
            </a:endParaRPr>
          </a:p>
          <a:p>
            <a:pPr marL="285750" indent="-285750">
              <a:buFont typeface="Wingdings" panose="05000000000000000000" pitchFamily="2" charset="2"/>
              <a:buChar char="Ø"/>
            </a:pPr>
            <a:r>
              <a:rPr lang="en-US" sz="1800" b="1" i="0" u="none" strike="noStrike" baseline="0" dirty="0">
                <a:solidFill>
                  <a:srgbClr val="C00000"/>
                </a:solidFill>
                <a:latin typeface="Calibri" panose="020F0502020204030204" pitchFamily="34" charset="0"/>
              </a:rPr>
              <a:t>Trust</a:t>
            </a:r>
            <a:endParaRPr lang="en-US" b="1" dirty="0">
              <a:solidFill>
                <a:srgbClr val="000000"/>
              </a:solidFill>
              <a:latin typeface="Calibri" panose="020F0502020204030204" pitchFamily="34" charset="0"/>
            </a:endParaRPr>
          </a:p>
          <a:p>
            <a:pPr marL="285750" indent="-285750">
              <a:buFont typeface="Wingdings" panose="05000000000000000000" pitchFamily="2" charset="2"/>
              <a:buChar char="Ø"/>
            </a:pPr>
            <a:r>
              <a:rPr lang="en-US" sz="1800" b="1" i="0" u="none" strike="noStrike" baseline="0" dirty="0">
                <a:solidFill>
                  <a:srgbClr val="C00000"/>
                </a:solidFill>
                <a:latin typeface="Calibri" panose="020F0502020204030204" pitchFamily="34" charset="0"/>
              </a:rPr>
              <a:t>Block </a:t>
            </a:r>
            <a:endParaRPr lang="en-US" b="1" dirty="0">
              <a:solidFill>
                <a:srgbClr val="C00000"/>
              </a:solidFill>
              <a:latin typeface="Calibri" panose="020F0502020204030204" pitchFamily="34" charset="0"/>
            </a:endParaRPr>
          </a:p>
          <a:p>
            <a:pPr marL="285750" indent="-285750">
              <a:buFont typeface="Wingdings" panose="05000000000000000000" pitchFamily="2" charset="2"/>
              <a:buChar char="Ø"/>
            </a:pPr>
            <a:r>
              <a:rPr lang="en-US" sz="1800" b="1" i="0" u="none" strike="noStrike" baseline="0" dirty="0">
                <a:solidFill>
                  <a:srgbClr val="C00000"/>
                </a:solidFill>
                <a:latin typeface="Calibri" panose="020F0502020204030204" pitchFamily="34" charset="0"/>
              </a:rPr>
              <a:t>block with reset</a:t>
            </a:r>
            <a:endParaRPr lang="en-US" b="1" dirty="0">
              <a:solidFill>
                <a:srgbClr val="000000"/>
              </a:solidFill>
              <a:latin typeface="Calibri" panose="020F0502020204030204" pitchFamily="34" charset="0"/>
            </a:endParaRPr>
          </a:p>
          <a:p>
            <a:pPr marL="285750" indent="-285750">
              <a:buFont typeface="Wingdings" panose="05000000000000000000" pitchFamily="2" charset="2"/>
              <a:buChar char="Ø"/>
            </a:pPr>
            <a:r>
              <a:rPr lang="en-US" sz="1800" b="1" i="0" u="none" strike="noStrike" baseline="0" dirty="0">
                <a:solidFill>
                  <a:srgbClr val="C00000"/>
                </a:solidFill>
                <a:latin typeface="Calibri" panose="020F0502020204030204" pitchFamily="34" charset="0"/>
              </a:rPr>
              <a:t>Interactive block and block with reset</a:t>
            </a:r>
          </a:p>
          <a:p>
            <a:pPr marL="285750" indent="-285750">
              <a:buFont typeface="Wingdings" panose="05000000000000000000" pitchFamily="2" charset="2"/>
              <a:buChar char="Ø"/>
            </a:pPr>
            <a:r>
              <a:rPr lang="en-US" sz="1800" b="1" i="0" u="none" strike="noStrike" baseline="0" dirty="0">
                <a:solidFill>
                  <a:srgbClr val="C00000"/>
                </a:solidFill>
                <a:latin typeface="Calibri" panose="020F0502020204030204" pitchFamily="34" charset="0"/>
              </a:rPr>
              <a:t>Monitor</a:t>
            </a:r>
            <a:endParaRPr lang="en-US" sz="1800" b="0" i="0" u="none" strike="noStrike"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025773593"/>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AF7D2A-86CE-1389-EA33-38A6CD4AE352}"/>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Layer defense (cont.)</a:t>
            </a:r>
          </a:p>
        </p:txBody>
      </p:sp>
      <p:sp>
        <p:nvSpPr>
          <p:cNvPr id="4" name="TextBox 3">
            <a:extLst>
              <a:ext uri="{FF2B5EF4-FFF2-40B4-BE49-F238E27FC236}">
                <a16:creationId xmlns:a16="http://schemas.microsoft.com/office/drawing/2014/main" id="{55FD47A0-446D-E522-36A5-C57F526FDBC9}"/>
              </a:ext>
            </a:extLst>
          </p:cNvPr>
          <p:cNvSpPr txBox="1"/>
          <p:nvPr/>
        </p:nvSpPr>
        <p:spPr>
          <a:xfrm>
            <a:off x="643469" y="1782981"/>
            <a:ext cx="4008384" cy="4393982"/>
          </a:xfrm>
          <a:prstGeom prst="rect">
            <a:avLst/>
          </a:prstGeom>
        </p:spPr>
        <p:txBody>
          <a:bodyPr vert="horz" lIns="91440" tIns="45720" rIns="91440" bIns="45720" rtlCol="0">
            <a:normAutofit/>
          </a:bodyPr>
          <a:lstStyle/>
          <a:p>
            <a:pPr marL="114300" indent="-342900">
              <a:lnSpc>
                <a:spcPct val="90000"/>
              </a:lnSpc>
              <a:spcAft>
                <a:spcPts val="600"/>
              </a:spcAft>
              <a:buFont typeface="Wingdings" panose="05000000000000000000" pitchFamily="2" charset="2"/>
              <a:buChar char="Ø"/>
            </a:pPr>
            <a:endParaRPr lang="en-US" sz="1900" b="0" i="0" u="none" strike="noStrike" baseline="0" dirty="0"/>
          </a:p>
          <a:p>
            <a:pPr marL="400050" indent="-342900">
              <a:lnSpc>
                <a:spcPct val="90000"/>
              </a:lnSpc>
              <a:spcAft>
                <a:spcPts val="600"/>
              </a:spcAft>
              <a:buFont typeface="Wingdings" panose="05000000000000000000" pitchFamily="2" charset="2"/>
              <a:buChar char="Ø"/>
            </a:pPr>
            <a:r>
              <a:rPr lang="en-US" sz="1900" b="1" dirty="0"/>
              <a:t>Security intelligent: </a:t>
            </a:r>
            <a:r>
              <a:rPr lang="en-US" sz="1900" b="0" i="0" u="none" strike="noStrike" baseline="0" dirty="0"/>
              <a:t>Security intelligence works by matching traffic against a whitelist and a blacklist and blocking traffic to or from IP addresses, URLs, or DNS that are on the blacklist. </a:t>
            </a:r>
            <a:endParaRPr lang="en-US" sz="1900" b="1" i="0" u="none" strike="noStrike" baseline="0" dirty="0"/>
          </a:p>
          <a:p>
            <a:pPr marL="400050" indent="-342900">
              <a:lnSpc>
                <a:spcPct val="90000"/>
              </a:lnSpc>
              <a:spcAft>
                <a:spcPts val="600"/>
              </a:spcAft>
              <a:buFont typeface="Wingdings" panose="05000000000000000000" pitchFamily="2" charset="2"/>
              <a:buChar char="Ø"/>
            </a:pPr>
            <a:r>
              <a:rPr lang="en-US" sz="1900" b="1" i="0" u="none" strike="noStrike" baseline="0" dirty="0"/>
              <a:t>IPS policy: </a:t>
            </a:r>
            <a:r>
              <a:rPr lang="en-US" sz="1900" b="0" i="0" u="none" strike="noStrike" baseline="0" dirty="0"/>
              <a:t>uses intrusion rules (also known as Snort rules) to examine packets for threats.</a:t>
            </a:r>
          </a:p>
          <a:p>
            <a:pPr marL="400050" indent="-342900">
              <a:lnSpc>
                <a:spcPct val="90000"/>
              </a:lnSpc>
              <a:spcAft>
                <a:spcPts val="600"/>
              </a:spcAft>
              <a:buFont typeface="Wingdings" panose="05000000000000000000" pitchFamily="2" charset="2"/>
              <a:buChar char="Ø"/>
            </a:pPr>
            <a:r>
              <a:rPr lang="en-US" sz="1900" b="1" i="0" u="none" strike="noStrike" baseline="0" dirty="0"/>
              <a:t>File and malware policy: </a:t>
            </a:r>
            <a:r>
              <a:rPr lang="en-US" sz="1900" b="0" i="0" u="none" strike="noStrike" baseline="0" dirty="0"/>
              <a:t>allows to detect and block certain filetypes or examine files for malware.</a:t>
            </a:r>
          </a:p>
          <a:p>
            <a:pPr marL="400050" indent="-342900">
              <a:lnSpc>
                <a:spcPct val="90000"/>
              </a:lnSpc>
              <a:spcAft>
                <a:spcPts val="600"/>
              </a:spcAft>
              <a:buFont typeface="Wingdings" panose="05000000000000000000" pitchFamily="2" charset="2"/>
              <a:buChar char="Ø"/>
            </a:pPr>
            <a:r>
              <a:rPr lang="en-US" sz="1900" b="1" i="0" u="none" strike="noStrike" baseline="0" dirty="0"/>
              <a:t> Discovery Policies </a:t>
            </a:r>
            <a:r>
              <a:rPr lang="en-US" sz="1900" b="1" dirty="0"/>
              <a:t> : collect information from user </a:t>
            </a:r>
            <a:endParaRPr lang="en-US" sz="1900" b="1" i="0" u="none" strike="noStrike" baseline="0" dirty="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43506B27-8503-608B-ECDC-076AC9FC1552}"/>
              </a:ext>
            </a:extLst>
          </p:cNvPr>
          <p:cNvPicPr>
            <a:picLocks noChangeAspect="1"/>
          </p:cNvPicPr>
          <p:nvPr/>
        </p:nvPicPr>
        <p:blipFill>
          <a:blip r:embed="rId2"/>
          <a:stretch>
            <a:fillRect/>
          </a:stretch>
        </p:blipFill>
        <p:spPr>
          <a:xfrm>
            <a:off x="5917642" y="1782981"/>
            <a:ext cx="5008567" cy="4361892"/>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55591595"/>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itle 1">
            <a:extLst>
              <a:ext uri="{FF2B5EF4-FFF2-40B4-BE49-F238E27FC236}">
                <a16:creationId xmlns:a16="http://schemas.microsoft.com/office/drawing/2014/main" id="{B4D61B1B-267C-A807-3046-B7983D7917C0}"/>
              </a:ext>
            </a:extLst>
          </p:cNvPr>
          <p:cNvSpPr>
            <a:spLocks noGrp="1"/>
          </p:cNvSpPr>
          <p:nvPr>
            <p:ph type="title"/>
          </p:nvPr>
        </p:nvSpPr>
        <p:spPr>
          <a:xfrm>
            <a:off x="838200" y="184805"/>
            <a:ext cx="10515600" cy="1226753"/>
          </a:xfrm>
        </p:spPr>
        <p:style>
          <a:lnRef idx="1">
            <a:schemeClr val="accent4"/>
          </a:lnRef>
          <a:fillRef idx="3">
            <a:schemeClr val="accent4"/>
          </a:fillRef>
          <a:effectRef idx="2">
            <a:schemeClr val="accent4"/>
          </a:effectRef>
          <a:fontRef idx="minor">
            <a:schemeClr val="lt1"/>
          </a:fontRef>
        </p:style>
        <p:txBody>
          <a:bodyPr anchor="ctr">
            <a:normAutofit/>
          </a:bodyPr>
          <a:lstStyle/>
          <a:p>
            <a:pPr algn="ctr"/>
            <a:r>
              <a:rPr lang="en-US" sz="5200" b="1" dirty="0">
                <a:ln w="0"/>
                <a:solidFill>
                  <a:schemeClr val="tx1"/>
                </a:solidFill>
                <a:effectLst>
                  <a:outerShdw blurRad="38100" dist="19050" dir="2700000" algn="tl" rotWithShape="0">
                    <a:schemeClr val="dk1">
                      <a:alpha val="40000"/>
                    </a:schemeClr>
                  </a:outerShdw>
                </a:effectLst>
              </a:rPr>
              <a:t>ACP </a:t>
            </a:r>
            <a:endParaRPr lang="ar-EG" sz="5200" b="1" dirty="0">
              <a:ln w="0"/>
              <a:solidFill>
                <a:schemeClr val="tx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33B503D5-1102-392A-7621-42484EA58E45}"/>
              </a:ext>
            </a:extLst>
          </p:cNvPr>
          <p:cNvPicPr>
            <a:picLocks noChangeAspect="1"/>
          </p:cNvPicPr>
          <p:nvPr/>
        </p:nvPicPr>
        <p:blipFill>
          <a:blip r:embed="rId3"/>
          <a:stretch>
            <a:fillRect/>
          </a:stretch>
        </p:blipFill>
        <p:spPr>
          <a:xfrm>
            <a:off x="267286" y="1813819"/>
            <a:ext cx="11619914" cy="4823071"/>
          </a:xfrm>
          <a:prstGeom prst="rect">
            <a:avLst/>
          </a:prstGeom>
        </p:spPr>
      </p:pic>
    </p:spTree>
    <p:extLst>
      <p:ext uri="{BB962C8B-B14F-4D97-AF65-F5344CB8AC3E}">
        <p14:creationId xmlns:p14="http://schemas.microsoft.com/office/powerpoint/2010/main" val="2882393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E6DB1BC-C29A-95ED-61AD-CE1245C11F2A}"/>
              </a:ext>
            </a:extLst>
          </p:cNvPr>
          <p:cNvSpPr>
            <a:spLocks noGrp="1"/>
          </p:cNvSpPr>
          <p:nvPr>
            <p:ph type="title"/>
          </p:nvPr>
        </p:nvSpPr>
        <p:spPr>
          <a:xfrm>
            <a:off x="838200" y="184805"/>
            <a:ext cx="10515600" cy="1505883"/>
          </a:xfrm>
        </p:spPr>
        <p:style>
          <a:lnRef idx="1">
            <a:schemeClr val="accent4"/>
          </a:lnRef>
          <a:fillRef idx="3">
            <a:schemeClr val="accent4"/>
          </a:fillRef>
          <a:effectRef idx="2">
            <a:schemeClr val="accent4"/>
          </a:effectRef>
          <a:fontRef idx="minor">
            <a:schemeClr val="lt1"/>
          </a:fontRef>
        </p:style>
        <p:txBody>
          <a:bodyPr anchor="ctr">
            <a:normAutofit/>
          </a:bodyPr>
          <a:lstStyle/>
          <a:p>
            <a:pPr algn="ctr"/>
            <a:r>
              <a:rPr lang="en-US" sz="5200" b="1" dirty="0">
                <a:ln w="0"/>
                <a:solidFill>
                  <a:schemeClr val="tx1"/>
                </a:solidFill>
                <a:effectLst>
                  <a:outerShdw blurRad="38100" dist="19050" dir="2700000" algn="tl" rotWithShape="0">
                    <a:schemeClr val="dk1">
                      <a:alpha val="40000"/>
                    </a:schemeClr>
                  </a:outerShdw>
                </a:effectLst>
              </a:rPr>
              <a:t>ACP </a:t>
            </a:r>
            <a:r>
              <a:rPr lang="en-US" sz="5200" b="1" kern="1200" dirty="0">
                <a:ln w="0"/>
                <a:solidFill>
                  <a:schemeClr val="tx1"/>
                </a:solidFill>
                <a:effectLst>
                  <a:outerShdw blurRad="38100" dist="19050" dir="2700000" algn="tl" rotWithShape="0">
                    <a:schemeClr val="dk1">
                      <a:alpha val="40000"/>
                    </a:schemeClr>
                  </a:outerShdw>
                </a:effectLst>
                <a:latin typeface="+mj-lt"/>
                <a:ea typeface="+mj-ea"/>
                <a:cs typeface="+mj-cs"/>
              </a:rPr>
              <a:t>(cont.)</a:t>
            </a:r>
            <a:endParaRPr lang="ar-EG" sz="5200" b="1" dirty="0">
              <a:ln w="0"/>
              <a:solidFill>
                <a:schemeClr val="tx1"/>
              </a:solidFill>
              <a:effectLst>
                <a:outerShdw blurRad="38100" dist="38100" dir="2700000" algn="tl">
                  <a:srgbClr val="000000">
                    <a:alpha val="43137"/>
                  </a:srgbClr>
                </a:outerShdw>
              </a:effectLst>
            </a:endParaRPr>
          </a:p>
        </p:txBody>
      </p:sp>
      <p:pic>
        <p:nvPicPr>
          <p:cNvPr id="5" name="Picture 4" descr="A screenshot of a computer&#10;&#10;Description automatically generated with medium confidence">
            <a:extLst>
              <a:ext uri="{FF2B5EF4-FFF2-40B4-BE49-F238E27FC236}">
                <a16:creationId xmlns:a16="http://schemas.microsoft.com/office/drawing/2014/main" id="{0E1B3E1D-D169-F9E8-CF5C-796CF951DF95}"/>
              </a:ext>
            </a:extLst>
          </p:cNvPr>
          <p:cNvPicPr>
            <a:picLocks noChangeAspect="1"/>
          </p:cNvPicPr>
          <p:nvPr/>
        </p:nvPicPr>
        <p:blipFill>
          <a:blip r:embed="rId2"/>
          <a:stretch>
            <a:fillRect/>
          </a:stretch>
        </p:blipFill>
        <p:spPr>
          <a:xfrm>
            <a:off x="1037313" y="2753958"/>
            <a:ext cx="10114325" cy="3919237"/>
          </a:xfrm>
          <a:prstGeom prst="rect">
            <a:avLst/>
          </a:prstGeom>
        </p:spPr>
      </p:pic>
      <p:sp>
        <p:nvSpPr>
          <p:cNvPr id="6" name="Rectangle 5">
            <a:extLst>
              <a:ext uri="{FF2B5EF4-FFF2-40B4-BE49-F238E27FC236}">
                <a16:creationId xmlns:a16="http://schemas.microsoft.com/office/drawing/2014/main" id="{06E853C0-68AA-1E30-F068-0ED6A89E8C4E}"/>
              </a:ext>
            </a:extLst>
          </p:cNvPr>
          <p:cNvSpPr/>
          <p:nvPr/>
        </p:nvSpPr>
        <p:spPr>
          <a:xfrm>
            <a:off x="0" y="1875493"/>
            <a:ext cx="2345167" cy="49485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dirty="0"/>
              <a:t>Rule  1 for zone</a:t>
            </a:r>
            <a:endParaRPr lang="ar-EG" dirty="0"/>
          </a:p>
        </p:txBody>
      </p:sp>
    </p:spTree>
    <p:extLst>
      <p:ext uri="{BB962C8B-B14F-4D97-AF65-F5344CB8AC3E}">
        <p14:creationId xmlns:p14="http://schemas.microsoft.com/office/powerpoint/2010/main" val="4282688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6DB1BC-C29A-95ED-61AD-CE1245C11F2A}"/>
              </a:ext>
            </a:extLst>
          </p:cNvPr>
          <p:cNvSpPr>
            <a:spLocks noGrp="1"/>
          </p:cNvSpPr>
          <p:nvPr>
            <p:ph type="title"/>
          </p:nvPr>
        </p:nvSpPr>
        <p:spPr>
          <a:xfrm>
            <a:off x="838200" y="184805"/>
            <a:ext cx="10515600" cy="1505883"/>
          </a:xfrm>
        </p:spPr>
        <p:style>
          <a:lnRef idx="1">
            <a:schemeClr val="accent4"/>
          </a:lnRef>
          <a:fillRef idx="3">
            <a:schemeClr val="accent4"/>
          </a:fillRef>
          <a:effectRef idx="2">
            <a:schemeClr val="accent4"/>
          </a:effectRef>
          <a:fontRef idx="minor">
            <a:schemeClr val="lt1"/>
          </a:fontRef>
        </p:style>
        <p:txBody>
          <a:bodyPr anchor="ctr">
            <a:normAutofit/>
          </a:bodyPr>
          <a:lstStyle/>
          <a:p>
            <a:pPr algn="ctr"/>
            <a:r>
              <a:rPr lang="en-US" sz="5200" b="1" dirty="0">
                <a:ln w="0"/>
                <a:solidFill>
                  <a:schemeClr val="tx1"/>
                </a:solidFill>
                <a:effectLst>
                  <a:outerShdw blurRad="38100" dist="19050" dir="2700000" algn="tl" rotWithShape="0">
                    <a:schemeClr val="dk1">
                      <a:alpha val="40000"/>
                    </a:schemeClr>
                  </a:outerShdw>
                </a:effectLst>
              </a:rPr>
              <a:t>ACP </a:t>
            </a:r>
            <a:r>
              <a:rPr lang="en-US" sz="5200" b="1" kern="1200" dirty="0">
                <a:ln w="0"/>
                <a:solidFill>
                  <a:schemeClr val="tx1"/>
                </a:solidFill>
                <a:effectLst>
                  <a:outerShdw blurRad="38100" dist="19050" dir="2700000" algn="tl" rotWithShape="0">
                    <a:schemeClr val="dk1">
                      <a:alpha val="40000"/>
                    </a:schemeClr>
                  </a:outerShdw>
                </a:effectLst>
                <a:latin typeface="+mj-lt"/>
                <a:ea typeface="+mj-ea"/>
                <a:cs typeface="+mj-cs"/>
              </a:rPr>
              <a:t>(cont.)</a:t>
            </a:r>
            <a:endParaRPr lang="ar-EG" sz="5200" b="1" dirty="0">
              <a:ln w="0"/>
              <a:solidFill>
                <a:schemeClr val="tx1"/>
              </a:solidFill>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06E853C0-68AA-1E30-F068-0ED6A89E8C4E}"/>
              </a:ext>
            </a:extLst>
          </p:cNvPr>
          <p:cNvSpPr/>
          <p:nvPr/>
        </p:nvSpPr>
        <p:spPr>
          <a:xfrm>
            <a:off x="0" y="1875493"/>
            <a:ext cx="2345167" cy="49485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dirty="0"/>
              <a:t>Rule  1 for network</a:t>
            </a:r>
            <a:endParaRPr lang="ar-EG" dirty="0"/>
          </a:p>
        </p:txBody>
      </p:sp>
      <p:pic>
        <p:nvPicPr>
          <p:cNvPr id="4" name="Picture 3">
            <a:extLst>
              <a:ext uri="{FF2B5EF4-FFF2-40B4-BE49-F238E27FC236}">
                <a16:creationId xmlns:a16="http://schemas.microsoft.com/office/drawing/2014/main" id="{EE772A1E-819F-D0A6-69AE-5DF4DB1DE140}"/>
              </a:ext>
            </a:extLst>
          </p:cNvPr>
          <p:cNvPicPr>
            <a:picLocks noChangeAspect="1"/>
          </p:cNvPicPr>
          <p:nvPr/>
        </p:nvPicPr>
        <p:blipFill>
          <a:blip r:embed="rId2"/>
          <a:stretch>
            <a:fillRect/>
          </a:stretch>
        </p:blipFill>
        <p:spPr>
          <a:xfrm>
            <a:off x="838200" y="2514600"/>
            <a:ext cx="9782175" cy="4343400"/>
          </a:xfrm>
          <a:prstGeom prst="rect">
            <a:avLst/>
          </a:prstGeom>
        </p:spPr>
      </p:pic>
    </p:spTree>
    <p:extLst>
      <p:ext uri="{BB962C8B-B14F-4D97-AF65-F5344CB8AC3E}">
        <p14:creationId xmlns:p14="http://schemas.microsoft.com/office/powerpoint/2010/main" val="4172045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01EC-845F-7D93-1120-250C4F71CDF5}"/>
              </a:ext>
            </a:extLst>
          </p:cNvPr>
          <p:cNvSpPr>
            <a:spLocks noGrp="1"/>
          </p:cNvSpPr>
          <p:nvPr>
            <p:ph type="title"/>
          </p:nvPr>
        </p:nvSpPr>
        <p:spPr/>
        <p:style>
          <a:lnRef idx="1">
            <a:schemeClr val="accent4"/>
          </a:lnRef>
          <a:fillRef idx="3">
            <a:schemeClr val="accent4"/>
          </a:fillRef>
          <a:effectRef idx="2">
            <a:schemeClr val="accent4"/>
          </a:effectRef>
          <a:fontRef idx="minor">
            <a:schemeClr val="lt1"/>
          </a:fontRef>
        </p:style>
        <p:txBody>
          <a:bodyPr/>
          <a:lstStyle/>
          <a:p>
            <a:pPr algn="ctr"/>
            <a:r>
              <a:rPr lang="en-US" b="1" dirty="0">
                <a:ln w="0"/>
                <a:solidFill>
                  <a:schemeClr val="tx1"/>
                </a:solidFill>
                <a:effectLst>
                  <a:outerShdw blurRad="38100" dist="19050" dir="2700000" algn="tl" rotWithShape="0">
                    <a:schemeClr val="dk1">
                      <a:alpha val="40000"/>
                    </a:schemeClr>
                  </a:outerShdw>
                </a:effectLst>
              </a:rPr>
              <a:t>ACP</a:t>
            </a:r>
            <a:endParaRPr lang="ar-EG" b="1"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AF6D5968-56A9-BF32-97B3-401BBE1256C5}"/>
              </a:ext>
            </a:extLst>
          </p:cNvPr>
          <p:cNvSpPr/>
          <p:nvPr/>
        </p:nvSpPr>
        <p:spPr>
          <a:xfrm>
            <a:off x="139850" y="1957890"/>
            <a:ext cx="2840019" cy="591671"/>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400" b="1" dirty="0">
                <a:ln w="0"/>
                <a:solidFill>
                  <a:schemeClr val="tx1"/>
                </a:solidFill>
                <a:effectLst>
                  <a:outerShdw blurRad="38100" dist="38100" dir="2700000" algn="tl">
                    <a:srgbClr val="000000">
                      <a:alpha val="43137"/>
                    </a:srgbClr>
                  </a:outerShdw>
                </a:effectLst>
              </a:rPr>
              <a:t>Network object</a:t>
            </a:r>
            <a:endParaRPr lang="ar-EG" sz="2400" b="1" dirty="0">
              <a:ln w="0"/>
              <a:solidFill>
                <a:schemeClr val="tx1"/>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48651B5B-13B3-3C85-DFDF-2A43959080DA}"/>
              </a:ext>
            </a:extLst>
          </p:cNvPr>
          <p:cNvPicPr>
            <a:picLocks noChangeAspect="1"/>
          </p:cNvPicPr>
          <p:nvPr/>
        </p:nvPicPr>
        <p:blipFill>
          <a:blip r:embed="rId2"/>
          <a:stretch>
            <a:fillRect/>
          </a:stretch>
        </p:blipFill>
        <p:spPr>
          <a:xfrm>
            <a:off x="0" y="3594903"/>
            <a:ext cx="4972050" cy="2314575"/>
          </a:xfrm>
          <a:prstGeom prst="rect">
            <a:avLst/>
          </a:prstGeom>
        </p:spPr>
      </p:pic>
      <p:sp>
        <p:nvSpPr>
          <p:cNvPr id="6" name="Rectangle 5">
            <a:extLst>
              <a:ext uri="{FF2B5EF4-FFF2-40B4-BE49-F238E27FC236}">
                <a16:creationId xmlns:a16="http://schemas.microsoft.com/office/drawing/2014/main" id="{48668B8F-B6E6-0EFA-FDAE-E8087ED3A9AB}"/>
              </a:ext>
            </a:extLst>
          </p:cNvPr>
          <p:cNvSpPr/>
          <p:nvPr/>
        </p:nvSpPr>
        <p:spPr>
          <a:xfrm>
            <a:off x="8156090" y="2051124"/>
            <a:ext cx="2840019" cy="591671"/>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400" b="1" dirty="0">
                <a:ln w="0"/>
                <a:solidFill>
                  <a:schemeClr val="tx1"/>
                </a:solidFill>
                <a:effectLst>
                  <a:outerShdw blurRad="38100" dist="38100" dir="2700000" algn="tl">
                    <a:srgbClr val="000000">
                      <a:alpha val="43137"/>
                    </a:srgbClr>
                  </a:outerShdw>
                </a:effectLst>
              </a:rPr>
              <a:t>Network group</a:t>
            </a:r>
            <a:endParaRPr lang="ar-EG" sz="2400" b="1" dirty="0">
              <a:ln w="0"/>
              <a:solidFill>
                <a:schemeClr val="tx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27A14852-DA4B-7788-29F3-974BACD255E3}"/>
              </a:ext>
            </a:extLst>
          </p:cNvPr>
          <p:cNvPicPr>
            <a:picLocks noChangeAspect="1"/>
          </p:cNvPicPr>
          <p:nvPr/>
        </p:nvPicPr>
        <p:blipFill>
          <a:blip r:embed="rId3"/>
          <a:stretch>
            <a:fillRect/>
          </a:stretch>
        </p:blipFill>
        <p:spPr>
          <a:xfrm>
            <a:off x="6347011" y="2994845"/>
            <a:ext cx="5662108" cy="3422947"/>
          </a:xfrm>
          <a:prstGeom prst="rect">
            <a:avLst/>
          </a:prstGeom>
        </p:spPr>
      </p:pic>
    </p:spTree>
    <p:extLst>
      <p:ext uri="{BB962C8B-B14F-4D97-AF65-F5344CB8AC3E}">
        <p14:creationId xmlns:p14="http://schemas.microsoft.com/office/powerpoint/2010/main" val="2425489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39047-6EBD-9E7E-E685-6D8A04D25FE8}"/>
              </a:ext>
            </a:extLst>
          </p:cNvPr>
          <p:cNvSpPr>
            <a:spLocks noGrp="1"/>
          </p:cNvSpPr>
          <p:nvPr>
            <p:ph type="ctrTitle"/>
          </p:nvPr>
        </p:nvSpPr>
        <p:spPr>
          <a:xfrm>
            <a:off x="1291378" y="2275456"/>
            <a:ext cx="9231410" cy="2120821"/>
          </a:xfrm>
        </p:spPr>
        <p:txBody>
          <a:bodyPr anchor="b">
            <a:normAutofit/>
          </a:bodyPr>
          <a:lstStyle/>
          <a:p>
            <a:r>
              <a:rPr lang="en-US" sz="9600" b="1" dirty="0"/>
              <a:t>Servers</a:t>
            </a:r>
          </a:p>
        </p:txBody>
      </p:sp>
    </p:spTree>
    <p:extLst>
      <p:ext uri="{BB962C8B-B14F-4D97-AF65-F5344CB8AC3E}">
        <p14:creationId xmlns:p14="http://schemas.microsoft.com/office/powerpoint/2010/main" val="334129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F9106A5-29AA-A9F1-D317-C3A469055F8C}"/>
              </a:ext>
            </a:extLst>
          </p:cNvPr>
          <p:cNvPicPr>
            <a:picLocks noGrp="1" noChangeAspect="1"/>
          </p:cNvPicPr>
          <p:nvPr>
            <p:ph sz="half" idx="1"/>
          </p:nvPr>
        </p:nvPicPr>
        <p:blipFill>
          <a:blip r:embed="rId2"/>
          <a:stretch>
            <a:fillRect/>
          </a:stretch>
        </p:blipFill>
        <p:spPr>
          <a:xfrm>
            <a:off x="407011" y="1659987"/>
            <a:ext cx="5688989" cy="4586067"/>
          </a:xfrm>
        </p:spPr>
      </p:pic>
      <p:pic>
        <p:nvPicPr>
          <p:cNvPr id="8" name="Content Placeholder 7">
            <a:extLst>
              <a:ext uri="{FF2B5EF4-FFF2-40B4-BE49-F238E27FC236}">
                <a16:creationId xmlns:a16="http://schemas.microsoft.com/office/drawing/2014/main" id="{41A074FD-E8B9-F181-A757-D7276DA0EB76}"/>
              </a:ext>
            </a:extLst>
          </p:cNvPr>
          <p:cNvPicPr>
            <a:picLocks noGrp="1" noChangeAspect="1"/>
          </p:cNvPicPr>
          <p:nvPr>
            <p:ph sz="half" idx="2"/>
          </p:nvPr>
        </p:nvPicPr>
        <p:blipFill>
          <a:blip r:embed="rId3"/>
          <a:stretch>
            <a:fillRect/>
          </a:stretch>
        </p:blipFill>
        <p:spPr>
          <a:xfrm>
            <a:off x="6555544" y="1659986"/>
            <a:ext cx="5459218" cy="4586067"/>
          </a:xfrm>
        </p:spPr>
      </p:pic>
      <p:sp>
        <p:nvSpPr>
          <p:cNvPr id="9" name="TextBox 8">
            <a:extLst>
              <a:ext uri="{FF2B5EF4-FFF2-40B4-BE49-F238E27FC236}">
                <a16:creationId xmlns:a16="http://schemas.microsoft.com/office/drawing/2014/main" id="{28B8489C-BC53-7262-CBDB-4DF234C88623}"/>
              </a:ext>
            </a:extLst>
          </p:cNvPr>
          <p:cNvSpPr txBox="1"/>
          <p:nvPr/>
        </p:nvSpPr>
        <p:spPr>
          <a:xfrm>
            <a:off x="984738" y="562708"/>
            <a:ext cx="4563301" cy="523220"/>
          </a:xfrm>
          <a:prstGeom prst="rect">
            <a:avLst/>
          </a:prstGeom>
          <a:noFill/>
        </p:spPr>
        <p:txBody>
          <a:bodyPr wrap="none" rtlCol="0">
            <a:spAutoFit/>
          </a:bodyPr>
          <a:lstStyle/>
          <a:p>
            <a:r>
              <a:rPr lang="en-US" sz="2800" dirty="0"/>
              <a:t>Access EVE from the browser</a:t>
            </a:r>
          </a:p>
        </p:txBody>
      </p:sp>
    </p:spTree>
    <p:extLst>
      <p:ext uri="{BB962C8B-B14F-4D97-AF65-F5344CB8AC3E}">
        <p14:creationId xmlns:p14="http://schemas.microsoft.com/office/powerpoint/2010/main" val="30127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B9CE0-A196-2B5F-1A41-D29681DBF96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5C79A50-68A5-D0BC-9027-51DE0A52F13D}"/>
              </a:ext>
            </a:extLst>
          </p:cNvPr>
          <p:cNvSpPr>
            <a:spLocks noGrp="1"/>
          </p:cNvSpPr>
          <p:nvPr>
            <p:ph idx="1"/>
          </p:nvPr>
        </p:nvSpPr>
        <p:spPr/>
        <p:txBody>
          <a:bodyPr/>
          <a:lstStyle/>
          <a:p>
            <a:r>
              <a:rPr lang="en-US" dirty="0"/>
              <a:t>A server is a computer program or a device that provides functionality for called clients which are other programs or devices. This architecture is called the client–server model. </a:t>
            </a:r>
          </a:p>
          <a:p>
            <a:r>
              <a:rPr lang="en-US" dirty="0"/>
              <a:t>Servers can provide various functionalities called services. These services include sharing data or resources among multiple clients or performing computation for a client. Multiple clients can be served by a single server, and a single client can use multiple servers.</a:t>
            </a:r>
          </a:p>
        </p:txBody>
      </p:sp>
    </p:spTree>
    <p:extLst>
      <p:ext uri="{BB962C8B-B14F-4D97-AF65-F5344CB8AC3E}">
        <p14:creationId xmlns:p14="http://schemas.microsoft.com/office/powerpoint/2010/main" val="258258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39047-6EBD-9E7E-E685-6D8A04D25FE8}"/>
              </a:ext>
            </a:extLst>
          </p:cNvPr>
          <p:cNvSpPr>
            <a:spLocks noGrp="1"/>
          </p:cNvSpPr>
          <p:nvPr>
            <p:ph type="ctrTitle"/>
          </p:nvPr>
        </p:nvSpPr>
        <p:spPr>
          <a:xfrm>
            <a:off x="1291378" y="2275456"/>
            <a:ext cx="9231410" cy="2120821"/>
          </a:xfrm>
        </p:spPr>
        <p:txBody>
          <a:bodyPr anchor="b">
            <a:normAutofit/>
          </a:bodyPr>
          <a:lstStyle/>
          <a:p>
            <a:r>
              <a:rPr lang="en-US" sz="9600" b="1" kern="1200" dirty="0">
                <a:solidFill>
                  <a:schemeClr val="tx1"/>
                </a:solidFill>
                <a:latin typeface="+mj-lt"/>
                <a:ea typeface="+mj-ea"/>
                <a:cs typeface="+mj-cs"/>
              </a:rPr>
              <a:t>FTP Server</a:t>
            </a:r>
            <a:endParaRPr lang="en-US" sz="9600" b="1" dirty="0"/>
          </a:p>
        </p:txBody>
      </p:sp>
    </p:spTree>
    <p:extLst>
      <p:ext uri="{BB962C8B-B14F-4D97-AF65-F5344CB8AC3E}">
        <p14:creationId xmlns:p14="http://schemas.microsoft.com/office/powerpoint/2010/main" val="2911843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8692-1979-721F-2FCF-AC2C36694BED}"/>
              </a:ext>
            </a:extLst>
          </p:cNvPr>
          <p:cNvSpPr>
            <a:spLocks noGrp="1"/>
          </p:cNvSpPr>
          <p:nvPr>
            <p:ph type="title"/>
          </p:nvPr>
        </p:nvSpPr>
        <p:spPr>
          <a:xfrm>
            <a:off x="739788" y="331394"/>
            <a:ext cx="10712424" cy="1608945"/>
          </a:xfrm>
        </p:spPr>
        <p:txBody>
          <a:bodyPr vert="horz" lIns="91440" tIns="45720" rIns="91440" bIns="45720" rtlCol="0" anchor="ctr">
            <a:normAutofit/>
          </a:bodyPr>
          <a:lstStyle/>
          <a:p>
            <a:r>
              <a:rPr lang="en-US" dirty="0"/>
              <a:t>What is FTP (File Transfer Protocol)? </a:t>
            </a:r>
            <a:endParaRPr lang="en-US" kern="1200" dirty="0">
              <a:latin typeface="+mj-lt"/>
              <a:ea typeface="+mj-ea"/>
              <a:cs typeface="+mj-cs"/>
            </a:endParaRPr>
          </a:p>
        </p:txBody>
      </p:sp>
      <p:sp>
        <p:nvSpPr>
          <p:cNvPr id="5" name="Content Placeholder 4">
            <a:extLst>
              <a:ext uri="{FF2B5EF4-FFF2-40B4-BE49-F238E27FC236}">
                <a16:creationId xmlns:a16="http://schemas.microsoft.com/office/drawing/2014/main" id="{AED383D4-0BEC-FD9F-9691-EAD16CF00FCF}"/>
              </a:ext>
            </a:extLst>
          </p:cNvPr>
          <p:cNvSpPr>
            <a:spLocks noGrp="1"/>
          </p:cNvSpPr>
          <p:nvPr>
            <p:ph idx="1"/>
          </p:nvPr>
        </p:nvSpPr>
        <p:spPr>
          <a:xfrm>
            <a:off x="739788" y="2349641"/>
            <a:ext cx="10712424" cy="2971063"/>
          </a:xfrm>
        </p:spPr>
        <p:txBody>
          <a:bodyPr anchor="t">
            <a:noAutofit/>
          </a:bodyPr>
          <a:lstStyle/>
          <a:p>
            <a:r>
              <a:rPr lang="en-US" dirty="0"/>
              <a:t>FTP (File Transfer Protocol) is a network protocol for transmitting files between computers over (TCP/IP) connections. Within the TCP/IP suite.</a:t>
            </a:r>
          </a:p>
          <a:p>
            <a:r>
              <a:rPr lang="en-US" dirty="0"/>
              <a:t>In an FTP transaction, the end user’s computer is typically called the local host. The second computer involved in FTP is a remote host, which is usually a server. Servers must be set up to run FTP services, and the client must have FTP software installed to access these services like “file zilla”.</a:t>
            </a:r>
          </a:p>
        </p:txBody>
      </p:sp>
    </p:spTree>
    <p:extLst>
      <p:ext uri="{BB962C8B-B14F-4D97-AF65-F5344CB8AC3E}">
        <p14:creationId xmlns:p14="http://schemas.microsoft.com/office/powerpoint/2010/main" val="78545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1B7D-88F1-BEAA-665E-D0A1E94F3AB8}"/>
              </a:ext>
            </a:extLst>
          </p:cNvPr>
          <p:cNvSpPr>
            <a:spLocks noGrp="1"/>
          </p:cNvSpPr>
          <p:nvPr>
            <p:ph type="title"/>
          </p:nvPr>
        </p:nvSpPr>
        <p:spPr>
          <a:xfrm>
            <a:off x="752314" y="480416"/>
            <a:ext cx="9984615" cy="1597228"/>
          </a:xfrm>
        </p:spPr>
        <p:txBody>
          <a:bodyPr>
            <a:normAutofit/>
          </a:bodyPr>
          <a:lstStyle/>
          <a:p>
            <a:r>
              <a:rPr lang="en-US" dirty="0">
                <a:effectLst/>
                <a:ea typeface="Times New Roman" panose="02020603050405020304" pitchFamily="18" charset="0"/>
              </a:rPr>
              <a:t>FTP server in proposed</a:t>
            </a:r>
            <a:r>
              <a:rPr lang="en-US" spc="35" dirty="0">
                <a:effectLst/>
                <a:ea typeface="Times New Roman" panose="02020603050405020304" pitchFamily="18" charset="0"/>
              </a:rPr>
              <a:t> </a:t>
            </a:r>
            <a:r>
              <a:rPr lang="en-US" dirty="0">
                <a:effectLst/>
                <a:ea typeface="Times New Roman" panose="02020603050405020304" pitchFamily="18" charset="0"/>
              </a:rPr>
              <a:t>network</a:t>
            </a:r>
            <a:endParaRPr lang="en-US" dirty="0"/>
          </a:p>
        </p:txBody>
      </p:sp>
      <p:sp>
        <p:nvSpPr>
          <p:cNvPr id="6" name="Content Placeholder 5">
            <a:extLst>
              <a:ext uri="{FF2B5EF4-FFF2-40B4-BE49-F238E27FC236}">
                <a16:creationId xmlns:a16="http://schemas.microsoft.com/office/drawing/2014/main" id="{879DC673-A1DB-B8D1-53FB-D4094A57A5E5}"/>
              </a:ext>
            </a:extLst>
          </p:cNvPr>
          <p:cNvSpPr>
            <a:spLocks noGrp="1"/>
          </p:cNvSpPr>
          <p:nvPr>
            <p:ph idx="1"/>
          </p:nvPr>
        </p:nvSpPr>
        <p:spPr>
          <a:xfrm>
            <a:off x="92055" y="2708036"/>
            <a:ext cx="5652568" cy="4149963"/>
          </a:xfrm>
        </p:spPr>
        <p:txBody>
          <a:bodyPr anchor="t">
            <a:normAutofit/>
          </a:bodyPr>
          <a:lstStyle/>
          <a:p>
            <a:r>
              <a:rPr lang="en-US" dirty="0">
                <a:effectLst/>
                <a:ea typeface="Times New Roman" panose="02020603050405020304" pitchFamily="18" charset="0"/>
              </a:rPr>
              <a:t>In the proposed network we use Linux-ubuntu as an FTP server and its position in the proposed</a:t>
            </a:r>
            <a:r>
              <a:rPr lang="en-US" spc="-35" dirty="0">
                <a:effectLst/>
                <a:ea typeface="Times New Roman" panose="02020603050405020304" pitchFamily="18" charset="0"/>
              </a:rPr>
              <a:t> </a:t>
            </a:r>
            <a:r>
              <a:rPr lang="en-US" dirty="0">
                <a:effectLst/>
                <a:ea typeface="Times New Roman" panose="02020603050405020304" pitchFamily="18" charset="0"/>
              </a:rPr>
              <a:t>network</a:t>
            </a:r>
            <a:r>
              <a:rPr lang="en-US" spc="-30" dirty="0">
                <a:effectLst/>
                <a:ea typeface="Times New Roman" panose="02020603050405020304" pitchFamily="18" charset="0"/>
              </a:rPr>
              <a:t> </a:t>
            </a:r>
            <a:r>
              <a:rPr lang="en-US" dirty="0">
                <a:effectLst/>
                <a:ea typeface="Times New Roman" panose="02020603050405020304" pitchFamily="18" charset="0"/>
              </a:rPr>
              <a:t>is</a:t>
            </a:r>
            <a:r>
              <a:rPr lang="en-US" spc="-35" dirty="0">
                <a:effectLst/>
                <a:ea typeface="Times New Roman" panose="02020603050405020304" pitchFamily="18" charset="0"/>
              </a:rPr>
              <a:t> </a:t>
            </a:r>
            <a:r>
              <a:rPr lang="en-US" dirty="0">
                <a:effectLst/>
                <a:ea typeface="Times New Roman" panose="02020603050405020304" pitchFamily="18" charset="0"/>
              </a:rPr>
              <a:t>next</a:t>
            </a:r>
            <a:r>
              <a:rPr lang="en-US" spc="-30" dirty="0">
                <a:effectLst/>
                <a:ea typeface="Times New Roman" panose="02020603050405020304" pitchFamily="18" charset="0"/>
              </a:rPr>
              <a:t> </a:t>
            </a:r>
            <a:r>
              <a:rPr lang="en-US" dirty="0">
                <a:effectLst/>
                <a:ea typeface="Times New Roman" panose="02020603050405020304" pitchFamily="18" charset="0"/>
              </a:rPr>
              <a:t>to</a:t>
            </a:r>
            <a:r>
              <a:rPr lang="en-US" spc="-35" dirty="0">
                <a:effectLst/>
                <a:ea typeface="Times New Roman" panose="02020603050405020304" pitchFamily="18" charset="0"/>
              </a:rPr>
              <a:t> </a:t>
            </a:r>
            <a:r>
              <a:rPr lang="en-US" dirty="0">
                <a:effectLst/>
                <a:ea typeface="Times New Roman" panose="02020603050405020304" pitchFamily="18" charset="0"/>
              </a:rPr>
              <a:t>the</a:t>
            </a:r>
            <a:r>
              <a:rPr lang="en-US" spc="-30" dirty="0">
                <a:effectLst/>
                <a:ea typeface="Times New Roman" panose="02020603050405020304" pitchFamily="18" charset="0"/>
              </a:rPr>
              <a:t> </a:t>
            </a:r>
            <a:r>
              <a:rPr lang="en-US" dirty="0">
                <a:effectLst/>
                <a:ea typeface="Times New Roman" panose="02020603050405020304" pitchFamily="18" charset="0"/>
              </a:rPr>
              <a:t>DHCP</a:t>
            </a:r>
            <a:r>
              <a:rPr lang="en-US" spc="-35" dirty="0">
                <a:effectLst/>
                <a:ea typeface="Times New Roman" panose="02020603050405020304" pitchFamily="18" charset="0"/>
              </a:rPr>
              <a:t> </a:t>
            </a:r>
            <a:r>
              <a:rPr lang="en-US" dirty="0">
                <a:effectLst/>
                <a:ea typeface="Times New Roman" panose="02020603050405020304" pitchFamily="18" charset="0"/>
              </a:rPr>
              <a:t>server</a:t>
            </a:r>
            <a:r>
              <a:rPr lang="en-US" spc="-30" dirty="0">
                <a:effectLst/>
                <a:ea typeface="Times New Roman" panose="02020603050405020304" pitchFamily="18" charset="0"/>
              </a:rPr>
              <a:t> </a:t>
            </a:r>
            <a:r>
              <a:rPr lang="en-US" dirty="0">
                <a:effectLst/>
                <a:ea typeface="Times New Roman" panose="02020603050405020304" pitchFamily="18" charset="0"/>
              </a:rPr>
              <a:t>on</a:t>
            </a:r>
            <a:r>
              <a:rPr lang="en-US" spc="-35" dirty="0">
                <a:effectLst/>
                <a:ea typeface="Times New Roman" panose="02020603050405020304" pitchFamily="18" charset="0"/>
              </a:rPr>
              <a:t> </a:t>
            </a:r>
            <a:r>
              <a:rPr lang="en-US" dirty="0">
                <a:effectLst/>
                <a:ea typeface="Times New Roman" panose="02020603050405020304" pitchFamily="18" charset="0"/>
              </a:rPr>
              <a:t>the</a:t>
            </a:r>
            <a:r>
              <a:rPr lang="en-US" spc="-30" dirty="0">
                <a:effectLst/>
                <a:ea typeface="Times New Roman" panose="02020603050405020304" pitchFamily="18" charset="0"/>
              </a:rPr>
              <a:t> </a:t>
            </a:r>
            <a:r>
              <a:rPr lang="en-US" dirty="0">
                <a:effectLst/>
                <a:ea typeface="Times New Roman" panose="02020603050405020304" pitchFamily="18" charset="0"/>
              </a:rPr>
              <a:t>server</a:t>
            </a:r>
            <a:r>
              <a:rPr lang="en-US" spc="-35" dirty="0">
                <a:effectLst/>
                <a:ea typeface="Times New Roman" panose="02020603050405020304" pitchFamily="18" charset="0"/>
              </a:rPr>
              <a:t> </a:t>
            </a:r>
            <a:r>
              <a:rPr lang="en-US" dirty="0">
                <a:effectLst/>
                <a:ea typeface="Times New Roman" panose="02020603050405020304" pitchFamily="18" charset="0"/>
              </a:rPr>
              <a:t>zone</a:t>
            </a:r>
            <a:r>
              <a:rPr lang="en-US" spc="-30" dirty="0">
                <a:effectLst/>
                <a:ea typeface="Times New Roman" panose="02020603050405020304" pitchFamily="18" charset="0"/>
              </a:rPr>
              <a:t> </a:t>
            </a:r>
            <a:r>
              <a:rPr lang="en-US" dirty="0">
                <a:effectLst/>
                <a:ea typeface="Times New Roman" panose="02020603050405020304" pitchFamily="18" charset="0"/>
              </a:rPr>
              <a:t>in</a:t>
            </a:r>
            <a:r>
              <a:rPr lang="en-US" spc="-35" dirty="0">
                <a:effectLst/>
                <a:ea typeface="Times New Roman" panose="02020603050405020304" pitchFamily="18" charset="0"/>
              </a:rPr>
              <a:t> </a:t>
            </a:r>
            <a:r>
              <a:rPr lang="en-US" dirty="0">
                <a:effectLst/>
                <a:ea typeface="Times New Roman" panose="02020603050405020304" pitchFamily="18" charset="0"/>
              </a:rPr>
              <a:t>the</a:t>
            </a:r>
            <a:r>
              <a:rPr lang="en-US" spc="-30" dirty="0">
                <a:effectLst/>
                <a:ea typeface="Times New Roman" panose="02020603050405020304" pitchFamily="18" charset="0"/>
              </a:rPr>
              <a:t> </a:t>
            </a:r>
            <a:r>
              <a:rPr lang="en-US" dirty="0">
                <a:effectLst/>
                <a:ea typeface="Times New Roman" panose="02020603050405020304" pitchFamily="18" charset="0"/>
              </a:rPr>
              <a:t>inside</a:t>
            </a:r>
            <a:r>
              <a:rPr lang="en-US" spc="-35" dirty="0">
                <a:effectLst/>
                <a:ea typeface="Times New Roman" panose="02020603050405020304" pitchFamily="18" charset="0"/>
              </a:rPr>
              <a:t> </a:t>
            </a:r>
            <a:r>
              <a:rPr lang="en-US" dirty="0">
                <a:effectLst/>
                <a:ea typeface="Times New Roman" panose="02020603050405020304" pitchFamily="18" charset="0"/>
              </a:rPr>
              <a:t>zone</a:t>
            </a:r>
            <a:r>
              <a:rPr lang="en-US" spc="-30" dirty="0">
                <a:effectLst/>
                <a:ea typeface="Times New Roman" panose="02020603050405020304" pitchFamily="18" charset="0"/>
              </a:rPr>
              <a:t> </a:t>
            </a:r>
            <a:r>
              <a:rPr lang="en-US" dirty="0">
                <a:effectLst/>
                <a:ea typeface="Times New Roman" panose="02020603050405020304" pitchFamily="18" charset="0"/>
              </a:rPr>
              <a:t>of</a:t>
            </a:r>
            <a:r>
              <a:rPr lang="en-US" spc="-35" dirty="0">
                <a:effectLst/>
                <a:ea typeface="Times New Roman" panose="02020603050405020304" pitchFamily="18" charset="0"/>
              </a:rPr>
              <a:t> </a:t>
            </a:r>
            <a:r>
              <a:rPr lang="en-US" dirty="0">
                <a:effectLst/>
                <a:ea typeface="Times New Roman" panose="02020603050405020304" pitchFamily="18" charset="0"/>
              </a:rPr>
              <a:t>the firewall.</a:t>
            </a:r>
          </a:p>
          <a:p>
            <a:pPr marL="0" indent="0">
              <a:buNone/>
            </a:pPr>
            <a:endParaRPr lang="en-US" sz="2000" dirty="0"/>
          </a:p>
        </p:txBody>
      </p:sp>
      <p:pic>
        <p:nvPicPr>
          <p:cNvPr id="7" name="image65.jpeg">
            <a:extLst>
              <a:ext uri="{FF2B5EF4-FFF2-40B4-BE49-F238E27FC236}">
                <a16:creationId xmlns:a16="http://schemas.microsoft.com/office/drawing/2014/main" id="{BE8962CE-C6DE-DC84-E6F1-8D0E433917B5}"/>
              </a:ext>
            </a:extLst>
          </p:cNvPr>
          <p:cNvPicPr>
            <a:picLocks noChangeAspect="1"/>
          </p:cNvPicPr>
          <p:nvPr/>
        </p:nvPicPr>
        <p:blipFill>
          <a:blip r:embed="rId2" cstate="print"/>
          <a:stretch>
            <a:fillRect/>
          </a:stretch>
        </p:blipFill>
        <p:spPr>
          <a:xfrm>
            <a:off x="6818110" y="2548477"/>
            <a:ext cx="4500791" cy="3474562"/>
          </a:xfrm>
          <a:prstGeom prst="rect">
            <a:avLst/>
          </a:prstGeom>
        </p:spPr>
      </p:pic>
    </p:spTree>
    <p:extLst>
      <p:ext uri="{BB962C8B-B14F-4D97-AF65-F5344CB8AC3E}">
        <p14:creationId xmlns:p14="http://schemas.microsoft.com/office/powerpoint/2010/main" val="24615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05C27-F1AB-2518-1BCF-B9BB46077F52}"/>
              </a:ext>
            </a:extLst>
          </p:cNvPr>
          <p:cNvSpPr>
            <a:spLocks noGrp="1"/>
          </p:cNvSpPr>
          <p:nvPr>
            <p:ph type="title"/>
          </p:nvPr>
        </p:nvSpPr>
        <p:spPr>
          <a:xfrm>
            <a:off x="825985" y="560929"/>
            <a:ext cx="9984615" cy="1597228"/>
          </a:xfrm>
        </p:spPr>
        <p:txBody>
          <a:bodyPr>
            <a:normAutofit/>
          </a:bodyPr>
          <a:lstStyle/>
          <a:p>
            <a:r>
              <a:rPr lang="en-US" dirty="0"/>
              <a:t>How does FTP work? </a:t>
            </a:r>
          </a:p>
        </p:txBody>
      </p:sp>
      <p:sp>
        <p:nvSpPr>
          <p:cNvPr id="3" name="Content Placeholder 2">
            <a:extLst>
              <a:ext uri="{FF2B5EF4-FFF2-40B4-BE49-F238E27FC236}">
                <a16:creationId xmlns:a16="http://schemas.microsoft.com/office/drawing/2014/main" id="{55015AC3-96AB-A9B6-94C2-C7593E9ECBE5}"/>
              </a:ext>
            </a:extLst>
          </p:cNvPr>
          <p:cNvSpPr>
            <a:spLocks noGrp="1"/>
          </p:cNvSpPr>
          <p:nvPr>
            <p:ph idx="1"/>
          </p:nvPr>
        </p:nvSpPr>
        <p:spPr>
          <a:xfrm>
            <a:off x="825985" y="2296863"/>
            <a:ext cx="5249309" cy="4561137"/>
          </a:xfrm>
        </p:spPr>
        <p:txBody>
          <a:bodyPr anchor="t">
            <a:normAutofit lnSpcReduction="10000"/>
          </a:bodyPr>
          <a:lstStyle/>
          <a:p>
            <a:r>
              <a:rPr lang="en-US" sz="2400" dirty="0">
                <a:solidFill>
                  <a:srgbClr val="FF0000"/>
                </a:solidFill>
                <a:effectLst/>
                <a:ea typeface="Times New Roman" panose="02020603050405020304" pitchFamily="18" charset="0"/>
              </a:rPr>
              <a:t>Step 1: </a:t>
            </a:r>
            <a:r>
              <a:rPr lang="en-US" sz="2400" dirty="0">
                <a:effectLst/>
                <a:ea typeface="Times New Roman" panose="02020603050405020304" pitchFamily="18" charset="0"/>
              </a:rPr>
              <a:t>The client establishes the first connection to the server for control </a:t>
            </a:r>
            <a:r>
              <a:rPr lang="en-US" sz="2400" spc="-15" dirty="0">
                <a:effectLst/>
                <a:ea typeface="Times New Roman" panose="02020603050405020304" pitchFamily="18" charset="0"/>
              </a:rPr>
              <a:t>traffic </a:t>
            </a:r>
            <a:r>
              <a:rPr lang="en-US" sz="2400" dirty="0">
                <a:effectLst/>
                <a:ea typeface="Times New Roman" panose="02020603050405020304" pitchFamily="18" charset="0"/>
              </a:rPr>
              <a:t>using TCP port 21. </a:t>
            </a:r>
          </a:p>
          <a:p>
            <a:r>
              <a:rPr lang="en-US" sz="2400" dirty="0">
                <a:solidFill>
                  <a:srgbClr val="FF0000"/>
                </a:solidFill>
                <a:effectLst/>
                <a:ea typeface="Times New Roman" panose="02020603050405020304" pitchFamily="18" charset="0"/>
              </a:rPr>
              <a:t>Step 2: </a:t>
            </a:r>
            <a:r>
              <a:rPr lang="en-US" sz="2400" dirty="0">
                <a:effectLst/>
                <a:ea typeface="Times New Roman" panose="02020603050405020304" pitchFamily="18" charset="0"/>
              </a:rPr>
              <a:t>The client establishes the second connection to the server for the actual data</a:t>
            </a:r>
            <a:r>
              <a:rPr lang="en-US" sz="2400" spc="-45" dirty="0">
                <a:effectLst/>
                <a:ea typeface="Times New Roman" panose="02020603050405020304" pitchFamily="18" charset="0"/>
              </a:rPr>
              <a:t> </a:t>
            </a:r>
            <a:r>
              <a:rPr lang="en-US" sz="2400" dirty="0">
                <a:effectLst/>
                <a:ea typeface="Times New Roman" panose="02020603050405020304" pitchFamily="18" charset="0"/>
              </a:rPr>
              <a:t>transfer</a:t>
            </a:r>
            <a:r>
              <a:rPr lang="en-US" sz="2400" spc="-40" dirty="0">
                <a:effectLst/>
                <a:ea typeface="Times New Roman" panose="02020603050405020304" pitchFamily="18" charset="0"/>
              </a:rPr>
              <a:t> </a:t>
            </a:r>
            <a:r>
              <a:rPr lang="en-US" sz="2400" dirty="0">
                <a:effectLst/>
                <a:ea typeface="Times New Roman" panose="02020603050405020304" pitchFamily="18" charset="0"/>
              </a:rPr>
              <a:t>using</a:t>
            </a:r>
            <a:r>
              <a:rPr lang="en-US" sz="2400" spc="-40" dirty="0">
                <a:effectLst/>
                <a:ea typeface="Times New Roman" panose="02020603050405020304" pitchFamily="18" charset="0"/>
              </a:rPr>
              <a:t> </a:t>
            </a:r>
            <a:r>
              <a:rPr lang="en-US" sz="2400" dirty="0">
                <a:effectLst/>
                <a:ea typeface="Times New Roman" panose="02020603050405020304" pitchFamily="18" charset="0"/>
              </a:rPr>
              <a:t>TCP</a:t>
            </a:r>
            <a:r>
              <a:rPr lang="en-US" sz="2400" spc="-40" dirty="0">
                <a:effectLst/>
                <a:ea typeface="Times New Roman" panose="02020603050405020304" pitchFamily="18" charset="0"/>
              </a:rPr>
              <a:t> </a:t>
            </a:r>
            <a:r>
              <a:rPr lang="en-US" sz="2400" dirty="0">
                <a:effectLst/>
                <a:ea typeface="Times New Roman" panose="02020603050405020304" pitchFamily="18" charset="0"/>
              </a:rPr>
              <a:t>port</a:t>
            </a:r>
            <a:r>
              <a:rPr lang="en-US" sz="2400" spc="-40" dirty="0">
                <a:effectLst/>
                <a:ea typeface="Times New Roman" panose="02020603050405020304" pitchFamily="18" charset="0"/>
              </a:rPr>
              <a:t> </a:t>
            </a:r>
            <a:r>
              <a:rPr lang="en-US" sz="2400" dirty="0">
                <a:effectLst/>
                <a:ea typeface="Times New Roman" panose="02020603050405020304" pitchFamily="18" charset="0"/>
              </a:rPr>
              <a:t>20.</a:t>
            </a:r>
            <a:r>
              <a:rPr lang="en-US" sz="2400" spc="45" dirty="0">
                <a:effectLst/>
                <a:ea typeface="Times New Roman" panose="02020603050405020304" pitchFamily="18" charset="0"/>
              </a:rPr>
              <a:t> </a:t>
            </a:r>
            <a:r>
              <a:rPr lang="en-US" sz="2400" dirty="0">
                <a:effectLst/>
                <a:ea typeface="Times New Roman" panose="02020603050405020304" pitchFamily="18" charset="0"/>
              </a:rPr>
              <a:t>This</a:t>
            </a:r>
            <a:r>
              <a:rPr lang="en-US" sz="2400" spc="-45" dirty="0">
                <a:effectLst/>
                <a:ea typeface="Times New Roman" panose="02020603050405020304" pitchFamily="18" charset="0"/>
              </a:rPr>
              <a:t> </a:t>
            </a:r>
            <a:r>
              <a:rPr lang="en-US" sz="2400" dirty="0">
                <a:effectLst/>
                <a:ea typeface="Times New Roman" panose="02020603050405020304" pitchFamily="18" charset="0"/>
              </a:rPr>
              <a:t>connection</a:t>
            </a:r>
            <a:r>
              <a:rPr lang="en-US" sz="2400" spc="-40" dirty="0">
                <a:effectLst/>
                <a:ea typeface="Times New Roman" panose="02020603050405020304" pitchFamily="18" charset="0"/>
              </a:rPr>
              <a:t> </a:t>
            </a:r>
            <a:r>
              <a:rPr lang="en-US" sz="2400" dirty="0">
                <a:effectLst/>
                <a:ea typeface="Times New Roman" panose="02020603050405020304" pitchFamily="18" charset="0"/>
              </a:rPr>
              <a:t>is</a:t>
            </a:r>
            <a:r>
              <a:rPr lang="en-US" sz="2400" spc="-40" dirty="0">
                <a:effectLst/>
                <a:ea typeface="Times New Roman" panose="02020603050405020304" pitchFamily="18" charset="0"/>
              </a:rPr>
              <a:t> </a:t>
            </a:r>
            <a:r>
              <a:rPr lang="en-US" sz="2400" dirty="0">
                <a:effectLst/>
                <a:ea typeface="Times New Roman" panose="02020603050405020304" pitchFamily="18" charset="0"/>
              </a:rPr>
              <a:t>created</a:t>
            </a:r>
            <a:r>
              <a:rPr lang="en-US" sz="2400" spc="-40" dirty="0">
                <a:effectLst/>
                <a:ea typeface="Times New Roman" panose="02020603050405020304" pitchFamily="18" charset="0"/>
              </a:rPr>
              <a:t> </a:t>
            </a:r>
            <a:r>
              <a:rPr lang="en-US" sz="2400" dirty="0">
                <a:effectLst/>
                <a:ea typeface="Times New Roman" panose="02020603050405020304" pitchFamily="18" charset="0"/>
              </a:rPr>
              <a:t>every</a:t>
            </a:r>
            <a:r>
              <a:rPr lang="en-US" sz="2400" spc="-40" dirty="0">
                <a:effectLst/>
                <a:ea typeface="Times New Roman" panose="02020603050405020304" pitchFamily="18" charset="0"/>
              </a:rPr>
              <a:t> </a:t>
            </a:r>
            <a:r>
              <a:rPr lang="en-US" sz="2400" dirty="0">
                <a:effectLst/>
                <a:ea typeface="Times New Roman" panose="02020603050405020304" pitchFamily="18" charset="0"/>
              </a:rPr>
              <a:t>time</a:t>
            </a:r>
            <a:r>
              <a:rPr lang="en-US" sz="2400" spc="-40" dirty="0">
                <a:effectLst/>
                <a:ea typeface="Times New Roman" panose="02020603050405020304" pitchFamily="18" charset="0"/>
              </a:rPr>
              <a:t> </a:t>
            </a:r>
            <a:r>
              <a:rPr lang="en-US" sz="2400" dirty="0">
                <a:effectLst/>
                <a:ea typeface="Times New Roman" panose="02020603050405020304" pitchFamily="18" charset="0"/>
              </a:rPr>
              <a:t>there</a:t>
            </a:r>
            <a:r>
              <a:rPr lang="en-US" sz="2400" spc="-45" dirty="0">
                <a:effectLst/>
                <a:ea typeface="Times New Roman" panose="02020603050405020304" pitchFamily="18" charset="0"/>
              </a:rPr>
              <a:t> </a:t>
            </a:r>
            <a:r>
              <a:rPr lang="en-US" sz="2400" dirty="0">
                <a:effectLst/>
                <a:ea typeface="Times New Roman" panose="02020603050405020304" pitchFamily="18" charset="0"/>
              </a:rPr>
              <a:t>is</a:t>
            </a:r>
            <a:r>
              <a:rPr lang="en-US" sz="2400" spc="-40" dirty="0">
                <a:effectLst/>
                <a:ea typeface="Times New Roman" panose="02020603050405020304" pitchFamily="18" charset="0"/>
              </a:rPr>
              <a:t> </a:t>
            </a:r>
            <a:r>
              <a:rPr lang="en-US" sz="2400" spc="-20" dirty="0">
                <a:effectLst/>
                <a:ea typeface="Times New Roman" panose="02020603050405020304" pitchFamily="18" charset="0"/>
              </a:rPr>
              <a:t>data </a:t>
            </a:r>
            <a:r>
              <a:rPr lang="en-US" sz="2400" dirty="0">
                <a:effectLst/>
                <a:ea typeface="Times New Roman" panose="02020603050405020304" pitchFamily="18" charset="0"/>
              </a:rPr>
              <a:t>to be</a:t>
            </a:r>
            <a:r>
              <a:rPr lang="en-US" sz="2400" spc="-15" dirty="0">
                <a:effectLst/>
                <a:ea typeface="Times New Roman" panose="02020603050405020304" pitchFamily="18" charset="0"/>
              </a:rPr>
              <a:t> </a:t>
            </a:r>
            <a:r>
              <a:rPr lang="en-US" sz="2400" dirty="0">
                <a:effectLst/>
                <a:ea typeface="Times New Roman" panose="02020603050405020304" pitchFamily="18" charset="0"/>
              </a:rPr>
              <a:t>transferred.</a:t>
            </a:r>
          </a:p>
          <a:p>
            <a:r>
              <a:rPr lang="en-US" sz="2400" dirty="0">
                <a:solidFill>
                  <a:srgbClr val="FF0000"/>
                </a:solidFill>
                <a:effectLst/>
                <a:ea typeface="Times New Roman" panose="02020603050405020304" pitchFamily="18" charset="0"/>
              </a:rPr>
              <a:t>Step 3: </a:t>
            </a:r>
            <a:r>
              <a:rPr lang="en-US" sz="2400" dirty="0">
                <a:effectLst/>
                <a:ea typeface="Times New Roman" panose="02020603050405020304" pitchFamily="18" charset="0"/>
              </a:rPr>
              <a:t>The data transfer can happen in either direction. The client can </a:t>
            </a:r>
            <a:r>
              <a:rPr lang="en-US" sz="2400" spc="-15" dirty="0">
                <a:effectLst/>
                <a:ea typeface="Times New Roman" panose="02020603050405020304" pitchFamily="18" charset="0"/>
              </a:rPr>
              <a:t>download </a:t>
            </a:r>
            <a:r>
              <a:rPr lang="en-US" sz="2400" dirty="0">
                <a:effectLst/>
                <a:ea typeface="Times New Roman" panose="02020603050405020304" pitchFamily="18" charset="0"/>
              </a:rPr>
              <a:t>(pull) data from the server, or the client can upload (push) data to the</a:t>
            </a:r>
            <a:r>
              <a:rPr lang="en-US" sz="2400" spc="-170" dirty="0">
                <a:effectLst/>
                <a:ea typeface="Times New Roman" panose="02020603050405020304" pitchFamily="18" charset="0"/>
              </a:rPr>
              <a:t> </a:t>
            </a:r>
            <a:r>
              <a:rPr lang="en-US" sz="2400" spc="-15" dirty="0">
                <a:effectLst/>
                <a:ea typeface="Times New Roman" panose="02020603050405020304" pitchFamily="18" charset="0"/>
              </a:rPr>
              <a:t>server.</a:t>
            </a:r>
            <a:endParaRPr lang="en-US" sz="2400" dirty="0">
              <a:effectLst/>
              <a:ea typeface="Times New Roman" panose="02020603050405020304" pitchFamily="18" charset="0"/>
            </a:endParaRPr>
          </a:p>
          <a:p>
            <a:endParaRPr lang="en-US" sz="1400" dirty="0"/>
          </a:p>
        </p:txBody>
      </p:sp>
      <p:pic>
        <p:nvPicPr>
          <p:cNvPr id="4" name="image64.jpeg">
            <a:extLst>
              <a:ext uri="{FF2B5EF4-FFF2-40B4-BE49-F238E27FC236}">
                <a16:creationId xmlns:a16="http://schemas.microsoft.com/office/drawing/2014/main" id="{1838A216-81BF-4421-E9D5-FCD8B02F6F38}"/>
              </a:ext>
            </a:extLst>
          </p:cNvPr>
          <p:cNvPicPr>
            <a:picLocks noChangeAspect="1"/>
          </p:cNvPicPr>
          <p:nvPr/>
        </p:nvPicPr>
        <p:blipFill>
          <a:blip r:embed="rId2" cstate="print"/>
          <a:stretch>
            <a:fillRect/>
          </a:stretch>
        </p:blipFill>
        <p:spPr>
          <a:xfrm>
            <a:off x="6948924" y="2708037"/>
            <a:ext cx="4764957" cy="3134304"/>
          </a:xfrm>
          <a:prstGeom prst="rect">
            <a:avLst/>
          </a:prstGeom>
        </p:spPr>
      </p:pic>
    </p:spTree>
    <p:extLst>
      <p:ext uri="{BB962C8B-B14F-4D97-AF65-F5344CB8AC3E}">
        <p14:creationId xmlns:p14="http://schemas.microsoft.com/office/powerpoint/2010/main" val="315828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E1E1-0546-B21B-C9BC-674E9A50F88B}"/>
              </a:ext>
            </a:extLst>
          </p:cNvPr>
          <p:cNvSpPr>
            <a:spLocks noGrp="1"/>
          </p:cNvSpPr>
          <p:nvPr>
            <p:ph type="title"/>
          </p:nvPr>
        </p:nvSpPr>
        <p:spPr>
          <a:xfrm>
            <a:off x="734810" y="188463"/>
            <a:ext cx="8074815" cy="1373669"/>
          </a:xfrm>
        </p:spPr>
        <p:txBody>
          <a:bodyPr anchor="ctr">
            <a:normAutofit/>
          </a:bodyPr>
          <a:lstStyle/>
          <a:p>
            <a:r>
              <a:rPr lang="en-US" dirty="0">
                <a:effectLst/>
                <a:ea typeface="Times New Roman" panose="02020603050405020304" pitchFamily="18" charset="0"/>
              </a:rPr>
              <a:t>FTP</a:t>
            </a:r>
            <a:r>
              <a:rPr lang="en-US" spc="5" dirty="0">
                <a:effectLst/>
                <a:ea typeface="Times New Roman" panose="02020603050405020304" pitchFamily="18" charset="0"/>
              </a:rPr>
              <a:t> </a:t>
            </a:r>
            <a:r>
              <a:rPr lang="en-US" dirty="0">
                <a:effectLst/>
                <a:ea typeface="Times New Roman" panose="02020603050405020304" pitchFamily="18" charset="0"/>
              </a:rPr>
              <a:t>types</a:t>
            </a:r>
            <a:endParaRPr lang="en-US" dirty="0"/>
          </a:p>
        </p:txBody>
      </p:sp>
      <p:grpSp>
        <p:nvGrpSpPr>
          <p:cNvPr id="28" name="Group 27">
            <a:extLst>
              <a:ext uri="{FF2B5EF4-FFF2-40B4-BE49-F238E27FC236}">
                <a16:creationId xmlns:a16="http://schemas.microsoft.com/office/drawing/2014/main" id="{D1A246FC-3091-DD00-570B-FA4783A923C3}"/>
              </a:ext>
            </a:extLst>
          </p:cNvPr>
          <p:cNvGrpSpPr/>
          <p:nvPr/>
        </p:nvGrpSpPr>
        <p:grpSpPr>
          <a:xfrm>
            <a:off x="1267930" y="1814607"/>
            <a:ext cx="1936575" cy="4366595"/>
            <a:chOff x="679270" y="1822262"/>
            <a:chExt cx="1936575" cy="4366595"/>
          </a:xfrm>
        </p:grpSpPr>
        <p:sp>
          <p:nvSpPr>
            <p:cNvPr id="8" name="Freeform: Shape 7">
              <a:extLst>
                <a:ext uri="{FF2B5EF4-FFF2-40B4-BE49-F238E27FC236}">
                  <a16:creationId xmlns:a16="http://schemas.microsoft.com/office/drawing/2014/main" id="{DC6937C6-3F7F-78C5-454A-6EFD570063D5}"/>
                </a:ext>
              </a:extLst>
            </p:cNvPr>
            <p:cNvSpPr/>
            <p:nvPr/>
          </p:nvSpPr>
          <p:spPr>
            <a:xfrm>
              <a:off x="1170046" y="1822262"/>
              <a:ext cx="867240" cy="867240"/>
            </a:xfrm>
            <a:custGeom>
              <a:avLst/>
              <a:gdLst>
                <a:gd name="connsiteX0" fmla="*/ 0 w 867240"/>
                <a:gd name="connsiteY0" fmla="*/ 433620 h 867240"/>
                <a:gd name="connsiteX1" fmla="*/ 433620 w 867240"/>
                <a:gd name="connsiteY1" fmla="*/ 0 h 867240"/>
                <a:gd name="connsiteX2" fmla="*/ 867240 w 867240"/>
                <a:gd name="connsiteY2" fmla="*/ 433620 h 867240"/>
                <a:gd name="connsiteX3" fmla="*/ 433620 w 867240"/>
                <a:gd name="connsiteY3" fmla="*/ 867240 h 867240"/>
                <a:gd name="connsiteX4" fmla="*/ 0 w 867240"/>
                <a:gd name="connsiteY4" fmla="*/ 433620 h 86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40" h="867240">
                  <a:moveTo>
                    <a:pt x="0" y="433620"/>
                  </a:moveTo>
                  <a:cubicBezTo>
                    <a:pt x="0" y="194138"/>
                    <a:pt x="194138" y="0"/>
                    <a:pt x="433620" y="0"/>
                  </a:cubicBezTo>
                  <a:cubicBezTo>
                    <a:pt x="673102" y="0"/>
                    <a:pt x="867240" y="194138"/>
                    <a:pt x="867240" y="433620"/>
                  </a:cubicBezTo>
                  <a:cubicBezTo>
                    <a:pt x="867240" y="673102"/>
                    <a:pt x="673102" y="867240"/>
                    <a:pt x="433620" y="867240"/>
                  </a:cubicBezTo>
                  <a:cubicBezTo>
                    <a:pt x="194138" y="867240"/>
                    <a:pt x="0" y="673102"/>
                    <a:pt x="0" y="433620"/>
                  </a:cubicBez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0658" tIns="160658" rIns="160658" bIns="160658" numCol="1" spcCol="1270" anchor="ctr" anchorCtr="0">
              <a:noAutofit/>
            </a:bodyPr>
            <a:lstStyle/>
            <a:p>
              <a:pPr marL="0" lvl="0" indent="0" algn="ctr" defTabSz="1689100">
                <a:lnSpc>
                  <a:spcPct val="90000"/>
                </a:lnSpc>
                <a:spcBef>
                  <a:spcPct val="0"/>
                </a:spcBef>
                <a:spcAft>
                  <a:spcPct val="35000"/>
                </a:spcAft>
                <a:buNone/>
              </a:pPr>
              <a:r>
                <a:rPr lang="en-US" sz="3800" kern="1200" dirty="0"/>
                <a:t>1</a:t>
              </a:r>
            </a:p>
          </p:txBody>
        </p:sp>
        <p:sp>
          <p:nvSpPr>
            <p:cNvPr id="10" name="Freeform: Shape 9">
              <a:extLst>
                <a:ext uri="{FF2B5EF4-FFF2-40B4-BE49-F238E27FC236}">
                  <a16:creationId xmlns:a16="http://schemas.microsoft.com/office/drawing/2014/main" id="{871CF41B-6CC9-29D1-CF63-C4E31AA30144}"/>
                </a:ext>
              </a:extLst>
            </p:cNvPr>
            <p:cNvSpPr/>
            <p:nvPr/>
          </p:nvSpPr>
          <p:spPr>
            <a:xfrm>
              <a:off x="679270" y="2304247"/>
              <a:ext cx="1936575" cy="3884610"/>
            </a:xfrm>
            <a:custGeom>
              <a:avLst/>
              <a:gdLst>
                <a:gd name="connsiteX0" fmla="*/ 0 w 1936575"/>
                <a:gd name="connsiteY0" fmla="*/ 387315 h 3884610"/>
                <a:gd name="connsiteX1" fmla="*/ 580973 w 1936575"/>
                <a:gd name="connsiteY1" fmla="*/ 387315 h 3884610"/>
                <a:gd name="connsiteX2" fmla="*/ 580973 w 1936575"/>
                <a:gd name="connsiteY2" fmla="*/ 387315 h 3884610"/>
                <a:gd name="connsiteX3" fmla="*/ 580973 w 1936575"/>
                <a:gd name="connsiteY3" fmla="*/ 387315 h 3884610"/>
                <a:gd name="connsiteX4" fmla="*/ 968288 w 1936575"/>
                <a:gd name="connsiteY4" fmla="*/ 0 h 3884610"/>
                <a:gd name="connsiteX5" fmla="*/ 1355603 w 1936575"/>
                <a:gd name="connsiteY5" fmla="*/ 387315 h 3884610"/>
                <a:gd name="connsiteX6" fmla="*/ 1355603 w 1936575"/>
                <a:gd name="connsiteY6" fmla="*/ 387315 h 3884610"/>
                <a:gd name="connsiteX7" fmla="*/ 1355603 w 1936575"/>
                <a:gd name="connsiteY7" fmla="*/ 387315 h 3884610"/>
                <a:gd name="connsiteX8" fmla="*/ 1936575 w 1936575"/>
                <a:gd name="connsiteY8" fmla="*/ 387315 h 3884610"/>
                <a:gd name="connsiteX9" fmla="*/ 1936575 w 1936575"/>
                <a:gd name="connsiteY9" fmla="*/ 3884610 h 3884610"/>
                <a:gd name="connsiteX10" fmla="*/ 0 w 1936575"/>
                <a:gd name="connsiteY10" fmla="*/ 3884610 h 3884610"/>
                <a:gd name="connsiteX11" fmla="*/ 0 w 1936575"/>
                <a:gd name="connsiteY11" fmla="*/ 387315 h 38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6575" h="3884610">
                  <a:moveTo>
                    <a:pt x="0" y="387315"/>
                  </a:moveTo>
                  <a:lnTo>
                    <a:pt x="580973" y="387315"/>
                  </a:lnTo>
                  <a:lnTo>
                    <a:pt x="580973" y="387315"/>
                  </a:lnTo>
                  <a:lnTo>
                    <a:pt x="580973" y="387315"/>
                  </a:lnTo>
                  <a:lnTo>
                    <a:pt x="968288" y="0"/>
                  </a:lnTo>
                  <a:lnTo>
                    <a:pt x="1355603" y="387315"/>
                  </a:lnTo>
                  <a:lnTo>
                    <a:pt x="1355603" y="387315"/>
                  </a:lnTo>
                  <a:lnTo>
                    <a:pt x="1355603" y="387315"/>
                  </a:lnTo>
                  <a:lnTo>
                    <a:pt x="1936575" y="387315"/>
                  </a:lnTo>
                  <a:lnTo>
                    <a:pt x="1936575" y="3884610"/>
                  </a:lnTo>
                  <a:lnTo>
                    <a:pt x="0" y="3884610"/>
                  </a:lnTo>
                  <a:lnTo>
                    <a:pt x="0" y="387315"/>
                  </a:lnTo>
                  <a:close/>
                </a:path>
              </a:pathLst>
            </a:custGeom>
          </p:spPr>
          <p:style>
            <a:lnRef idx="2">
              <a:schemeClr val="accent2">
                <a:tint val="40000"/>
                <a:alpha val="90000"/>
                <a:hueOff val="-121318"/>
                <a:satOff val="-10764"/>
                <a:lumOff val="-110"/>
                <a:alphaOff val="0"/>
              </a:schemeClr>
            </a:lnRef>
            <a:fillRef idx="1">
              <a:schemeClr val="accent2">
                <a:tint val="40000"/>
                <a:alpha val="90000"/>
                <a:hueOff val="-121318"/>
                <a:satOff val="-10764"/>
                <a:lumOff val="-110"/>
                <a:alphaOff val="0"/>
              </a:schemeClr>
            </a:fillRef>
            <a:effectRef idx="0">
              <a:schemeClr val="accent2">
                <a:tint val="40000"/>
                <a:alpha val="90000"/>
                <a:hueOff val="-121318"/>
                <a:satOff val="-10764"/>
                <a:lumOff val="-110"/>
                <a:alphaOff val="0"/>
              </a:schemeClr>
            </a:effectRef>
            <a:fontRef idx="minor">
              <a:schemeClr val="dk1">
                <a:hueOff val="0"/>
                <a:satOff val="0"/>
                <a:lumOff val="0"/>
                <a:alphaOff val="0"/>
              </a:schemeClr>
            </a:fontRef>
          </p:style>
          <p:txBody>
            <a:bodyPr spcFirstLastPara="0" vert="horz" wrap="square" lIns="152759" tIns="552415" rIns="152759" bIns="165100" numCol="1" spcCol="1270" anchor="t" anchorCtr="0">
              <a:noAutofit/>
            </a:bodyPr>
            <a:lstStyle/>
            <a:p>
              <a:pPr marL="0" lvl="0" indent="0" algn="l" defTabSz="622300">
                <a:lnSpc>
                  <a:spcPct val="90000"/>
                </a:lnSpc>
                <a:spcBef>
                  <a:spcPct val="0"/>
                </a:spcBef>
                <a:spcAft>
                  <a:spcPct val="35000"/>
                </a:spcAft>
                <a:buNone/>
              </a:pPr>
              <a:r>
                <a:rPr lang="en-US" sz="1400" kern="1200" dirty="0"/>
                <a:t>Anonymous FTP: This is the most basic form of FTP. It provides support for data transfers without encrypting data or using a username and password. It works on port 21.</a:t>
              </a:r>
            </a:p>
          </p:txBody>
        </p:sp>
      </p:grpSp>
      <p:grpSp>
        <p:nvGrpSpPr>
          <p:cNvPr id="30" name="Group 29">
            <a:extLst>
              <a:ext uri="{FF2B5EF4-FFF2-40B4-BE49-F238E27FC236}">
                <a16:creationId xmlns:a16="http://schemas.microsoft.com/office/drawing/2014/main" id="{215B85A1-4770-BAE3-5810-ADB58BE03BBF}"/>
              </a:ext>
            </a:extLst>
          </p:cNvPr>
          <p:cNvGrpSpPr/>
          <p:nvPr/>
        </p:nvGrpSpPr>
        <p:grpSpPr>
          <a:xfrm>
            <a:off x="3803931" y="1814607"/>
            <a:ext cx="1936575" cy="4366765"/>
            <a:chOff x="2801198" y="1822194"/>
            <a:chExt cx="1936575" cy="4366765"/>
          </a:xfrm>
        </p:grpSpPr>
        <p:sp>
          <p:nvSpPr>
            <p:cNvPr id="15" name="Freeform: Shape 14">
              <a:extLst>
                <a:ext uri="{FF2B5EF4-FFF2-40B4-BE49-F238E27FC236}">
                  <a16:creationId xmlns:a16="http://schemas.microsoft.com/office/drawing/2014/main" id="{40379ABB-6E60-BD59-61AC-238EB8DE1D78}"/>
                </a:ext>
              </a:extLst>
            </p:cNvPr>
            <p:cNvSpPr/>
            <p:nvPr/>
          </p:nvSpPr>
          <p:spPr>
            <a:xfrm>
              <a:off x="3335865" y="1822194"/>
              <a:ext cx="867240" cy="867240"/>
            </a:xfrm>
            <a:custGeom>
              <a:avLst/>
              <a:gdLst>
                <a:gd name="connsiteX0" fmla="*/ 0 w 867240"/>
                <a:gd name="connsiteY0" fmla="*/ 433620 h 867240"/>
                <a:gd name="connsiteX1" fmla="*/ 433620 w 867240"/>
                <a:gd name="connsiteY1" fmla="*/ 0 h 867240"/>
                <a:gd name="connsiteX2" fmla="*/ 867240 w 867240"/>
                <a:gd name="connsiteY2" fmla="*/ 433620 h 867240"/>
                <a:gd name="connsiteX3" fmla="*/ 433620 w 867240"/>
                <a:gd name="connsiteY3" fmla="*/ 867240 h 867240"/>
                <a:gd name="connsiteX4" fmla="*/ 0 w 867240"/>
                <a:gd name="connsiteY4" fmla="*/ 433620 h 86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40" h="867240">
                  <a:moveTo>
                    <a:pt x="0" y="433620"/>
                  </a:moveTo>
                  <a:cubicBezTo>
                    <a:pt x="0" y="194138"/>
                    <a:pt x="194138" y="0"/>
                    <a:pt x="433620" y="0"/>
                  </a:cubicBezTo>
                  <a:cubicBezTo>
                    <a:pt x="673102" y="0"/>
                    <a:pt x="867240" y="194138"/>
                    <a:pt x="867240" y="433620"/>
                  </a:cubicBezTo>
                  <a:cubicBezTo>
                    <a:pt x="867240" y="673102"/>
                    <a:pt x="673102" y="867240"/>
                    <a:pt x="433620" y="867240"/>
                  </a:cubicBezTo>
                  <a:cubicBezTo>
                    <a:pt x="194138" y="867240"/>
                    <a:pt x="0" y="673102"/>
                    <a:pt x="0" y="433620"/>
                  </a:cubicBezTo>
                  <a:close/>
                </a:path>
              </a:pathLst>
            </a:custGeom>
          </p:spPr>
          <p:style>
            <a:lnRef idx="2">
              <a:schemeClr val="accent2">
                <a:hueOff val="-363841"/>
                <a:satOff val="-20982"/>
                <a:lumOff val="2157"/>
                <a:alphaOff val="0"/>
              </a:schemeClr>
            </a:lnRef>
            <a:fillRef idx="1">
              <a:schemeClr val="accent2">
                <a:hueOff val="-363841"/>
                <a:satOff val="-20982"/>
                <a:lumOff val="2157"/>
                <a:alphaOff val="0"/>
              </a:schemeClr>
            </a:fillRef>
            <a:effectRef idx="0">
              <a:schemeClr val="accent2">
                <a:hueOff val="-363841"/>
                <a:satOff val="-20982"/>
                <a:lumOff val="2157"/>
                <a:alphaOff val="0"/>
              </a:schemeClr>
            </a:effectRef>
            <a:fontRef idx="minor">
              <a:schemeClr val="lt1"/>
            </a:fontRef>
          </p:style>
          <p:txBody>
            <a:bodyPr spcFirstLastPara="0" vert="horz" wrap="square" lIns="160658" tIns="160658" rIns="160658" bIns="160658" numCol="1" spcCol="1270" anchor="ctr" anchorCtr="0">
              <a:noAutofit/>
            </a:bodyPr>
            <a:lstStyle/>
            <a:p>
              <a:pPr marL="0" lvl="0" indent="0" algn="ctr" defTabSz="1689100">
                <a:lnSpc>
                  <a:spcPct val="90000"/>
                </a:lnSpc>
                <a:spcBef>
                  <a:spcPct val="0"/>
                </a:spcBef>
                <a:spcAft>
                  <a:spcPct val="35000"/>
                </a:spcAft>
                <a:buNone/>
              </a:pPr>
              <a:r>
                <a:rPr lang="en-US" sz="3800" kern="1200" dirty="0"/>
                <a:t>2</a:t>
              </a:r>
            </a:p>
          </p:txBody>
        </p:sp>
        <p:sp>
          <p:nvSpPr>
            <p:cNvPr id="16" name="Freeform: Shape 15">
              <a:extLst>
                <a:ext uri="{FF2B5EF4-FFF2-40B4-BE49-F238E27FC236}">
                  <a16:creationId xmlns:a16="http://schemas.microsoft.com/office/drawing/2014/main" id="{BB1E3F87-9113-A70A-B6B8-46593FE2F7A0}"/>
                </a:ext>
              </a:extLst>
            </p:cNvPr>
            <p:cNvSpPr/>
            <p:nvPr/>
          </p:nvSpPr>
          <p:spPr>
            <a:xfrm>
              <a:off x="2801198" y="2304349"/>
              <a:ext cx="1936575" cy="3884610"/>
            </a:xfrm>
            <a:custGeom>
              <a:avLst/>
              <a:gdLst>
                <a:gd name="connsiteX0" fmla="*/ 0 w 1936575"/>
                <a:gd name="connsiteY0" fmla="*/ 387315 h 3884610"/>
                <a:gd name="connsiteX1" fmla="*/ 580973 w 1936575"/>
                <a:gd name="connsiteY1" fmla="*/ 387315 h 3884610"/>
                <a:gd name="connsiteX2" fmla="*/ 580973 w 1936575"/>
                <a:gd name="connsiteY2" fmla="*/ 387315 h 3884610"/>
                <a:gd name="connsiteX3" fmla="*/ 580973 w 1936575"/>
                <a:gd name="connsiteY3" fmla="*/ 387315 h 3884610"/>
                <a:gd name="connsiteX4" fmla="*/ 968288 w 1936575"/>
                <a:gd name="connsiteY4" fmla="*/ 0 h 3884610"/>
                <a:gd name="connsiteX5" fmla="*/ 1355603 w 1936575"/>
                <a:gd name="connsiteY5" fmla="*/ 387315 h 3884610"/>
                <a:gd name="connsiteX6" fmla="*/ 1355603 w 1936575"/>
                <a:gd name="connsiteY6" fmla="*/ 387315 h 3884610"/>
                <a:gd name="connsiteX7" fmla="*/ 1355603 w 1936575"/>
                <a:gd name="connsiteY7" fmla="*/ 387315 h 3884610"/>
                <a:gd name="connsiteX8" fmla="*/ 1936575 w 1936575"/>
                <a:gd name="connsiteY8" fmla="*/ 387315 h 3884610"/>
                <a:gd name="connsiteX9" fmla="*/ 1936575 w 1936575"/>
                <a:gd name="connsiteY9" fmla="*/ 3884610 h 3884610"/>
                <a:gd name="connsiteX10" fmla="*/ 0 w 1936575"/>
                <a:gd name="connsiteY10" fmla="*/ 3884610 h 3884610"/>
                <a:gd name="connsiteX11" fmla="*/ 0 w 1936575"/>
                <a:gd name="connsiteY11" fmla="*/ 387315 h 38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6575" h="3884610">
                  <a:moveTo>
                    <a:pt x="0" y="387315"/>
                  </a:moveTo>
                  <a:lnTo>
                    <a:pt x="580973" y="387315"/>
                  </a:lnTo>
                  <a:lnTo>
                    <a:pt x="580973" y="387315"/>
                  </a:lnTo>
                  <a:lnTo>
                    <a:pt x="580973" y="387315"/>
                  </a:lnTo>
                  <a:lnTo>
                    <a:pt x="968288" y="0"/>
                  </a:lnTo>
                  <a:lnTo>
                    <a:pt x="1355603" y="387315"/>
                  </a:lnTo>
                  <a:lnTo>
                    <a:pt x="1355603" y="387315"/>
                  </a:lnTo>
                  <a:lnTo>
                    <a:pt x="1355603" y="387315"/>
                  </a:lnTo>
                  <a:lnTo>
                    <a:pt x="1936575" y="387315"/>
                  </a:lnTo>
                  <a:lnTo>
                    <a:pt x="1936575" y="3884610"/>
                  </a:lnTo>
                  <a:lnTo>
                    <a:pt x="0" y="3884610"/>
                  </a:lnTo>
                  <a:lnTo>
                    <a:pt x="0" y="387315"/>
                  </a:lnTo>
                  <a:close/>
                </a:path>
              </a:pathLst>
            </a:custGeom>
          </p:spPr>
          <p:style>
            <a:lnRef idx="2">
              <a:schemeClr val="accent2">
                <a:tint val="40000"/>
                <a:alpha val="90000"/>
                <a:hueOff val="-303295"/>
                <a:satOff val="-26909"/>
                <a:lumOff val="-275"/>
                <a:alphaOff val="0"/>
              </a:schemeClr>
            </a:lnRef>
            <a:fillRef idx="1">
              <a:schemeClr val="accent2">
                <a:tint val="40000"/>
                <a:alpha val="90000"/>
                <a:hueOff val="-303295"/>
                <a:satOff val="-26909"/>
                <a:lumOff val="-275"/>
                <a:alphaOff val="0"/>
              </a:schemeClr>
            </a:fillRef>
            <a:effectRef idx="0">
              <a:schemeClr val="accent2">
                <a:tint val="40000"/>
                <a:alpha val="90000"/>
                <a:hueOff val="-303295"/>
                <a:satOff val="-26909"/>
                <a:lumOff val="-275"/>
                <a:alphaOff val="0"/>
              </a:schemeClr>
            </a:effectRef>
            <a:fontRef idx="minor">
              <a:schemeClr val="dk1">
                <a:hueOff val="0"/>
                <a:satOff val="0"/>
                <a:lumOff val="0"/>
                <a:alphaOff val="0"/>
              </a:schemeClr>
            </a:fontRef>
          </p:style>
          <p:txBody>
            <a:bodyPr spcFirstLastPara="0" vert="horz" wrap="square" lIns="152759" tIns="552415" rIns="152759" bIns="165100" numCol="1" spcCol="1270" anchor="t" anchorCtr="0">
              <a:noAutofit/>
            </a:bodyPr>
            <a:lstStyle/>
            <a:p>
              <a:pPr marL="0" lvl="0" indent="0" algn="l" defTabSz="622300">
                <a:lnSpc>
                  <a:spcPct val="90000"/>
                </a:lnSpc>
                <a:spcBef>
                  <a:spcPct val="0"/>
                </a:spcBef>
                <a:spcAft>
                  <a:spcPct val="35000"/>
                </a:spcAft>
                <a:buNone/>
              </a:pPr>
              <a:r>
                <a:rPr lang="en-US" sz="1400" kern="1200" dirty="0"/>
                <a:t>Password-protected FTP: This is also a basic FTP service, but it requires the use of a username and password, though the service might not be encrypted or secure. It also works on port 21.</a:t>
              </a:r>
            </a:p>
          </p:txBody>
        </p:sp>
      </p:grpSp>
      <p:grpSp>
        <p:nvGrpSpPr>
          <p:cNvPr id="31" name="Group 30">
            <a:extLst>
              <a:ext uri="{FF2B5EF4-FFF2-40B4-BE49-F238E27FC236}">
                <a16:creationId xmlns:a16="http://schemas.microsoft.com/office/drawing/2014/main" id="{213F2EEB-F7A2-9FB0-894B-3AA11821DF52}"/>
              </a:ext>
            </a:extLst>
          </p:cNvPr>
          <p:cNvGrpSpPr/>
          <p:nvPr/>
        </p:nvGrpSpPr>
        <p:grpSpPr>
          <a:xfrm>
            <a:off x="6263140" y="1806952"/>
            <a:ext cx="2102095" cy="4374250"/>
            <a:chOff x="4858405" y="1822183"/>
            <a:chExt cx="2102095" cy="4374250"/>
          </a:xfrm>
        </p:grpSpPr>
        <p:sp>
          <p:nvSpPr>
            <p:cNvPr id="19" name="Freeform: Shape 18">
              <a:extLst>
                <a:ext uri="{FF2B5EF4-FFF2-40B4-BE49-F238E27FC236}">
                  <a16:creationId xmlns:a16="http://schemas.microsoft.com/office/drawing/2014/main" id="{D50E5EFE-CBEF-0756-AB48-DA3BA740614D}"/>
                </a:ext>
              </a:extLst>
            </p:cNvPr>
            <p:cNvSpPr/>
            <p:nvPr/>
          </p:nvSpPr>
          <p:spPr>
            <a:xfrm>
              <a:off x="5457831" y="1822183"/>
              <a:ext cx="867240" cy="867240"/>
            </a:xfrm>
            <a:custGeom>
              <a:avLst/>
              <a:gdLst>
                <a:gd name="connsiteX0" fmla="*/ 0 w 867240"/>
                <a:gd name="connsiteY0" fmla="*/ 433620 h 867240"/>
                <a:gd name="connsiteX1" fmla="*/ 433620 w 867240"/>
                <a:gd name="connsiteY1" fmla="*/ 0 h 867240"/>
                <a:gd name="connsiteX2" fmla="*/ 867240 w 867240"/>
                <a:gd name="connsiteY2" fmla="*/ 433620 h 867240"/>
                <a:gd name="connsiteX3" fmla="*/ 433620 w 867240"/>
                <a:gd name="connsiteY3" fmla="*/ 867240 h 867240"/>
                <a:gd name="connsiteX4" fmla="*/ 0 w 867240"/>
                <a:gd name="connsiteY4" fmla="*/ 433620 h 86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40" h="867240">
                  <a:moveTo>
                    <a:pt x="0" y="433620"/>
                  </a:moveTo>
                  <a:cubicBezTo>
                    <a:pt x="0" y="194138"/>
                    <a:pt x="194138" y="0"/>
                    <a:pt x="433620" y="0"/>
                  </a:cubicBezTo>
                  <a:cubicBezTo>
                    <a:pt x="673102" y="0"/>
                    <a:pt x="867240" y="194138"/>
                    <a:pt x="867240" y="433620"/>
                  </a:cubicBezTo>
                  <a:cubicBezTo>
                    <a:pt x="867240" y="673102"/>
                    <a:pt x="673102" y="867240"/>
                    <a:pt x="433620" y="867240"/>
                  </a:cubicBezTo>
                  <a:cubicBezTo>
                    <a:pt x="194138" y="867240"/>
                    <a:pt x="0" y="673102"/>
                    <a:pt x="0" y="433620"/>
                  </a:cubicBezTo>
                  <a:close/>
                </a:path>
              </a:pathLst>
            </a:custGeom>
          </p:spPr>
          <p:style>
            <a:lnRef idx="2">
              <a:schemeClr val="accent2">
                <a:hueOff val="-727682"/>
                <a:satOff val="-41964"/>
                <a:lumOff val="4314"/>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spcFirstLastPara="0" vert="horz" wrap="square" lIns="160658" tIns="160658" rIns="160658" bIns="160658" numCol="1" spcCol="1270" anchor="ctr" anchorCtr="0">
              <a:noAutofit/>
            </a:bodyPr>
            <a:lstStyle/>
            <a:p>
              <a:pPr marL="0" lvl="0" indent="0" algn="ctr" defTabSz="1689100">
                <a:lnSpc>
                  <a:spcPct val="90000"/>
                </a:lnSpc>
                <a:spcBef>
                  <a:spcPct val="0"/>
                </a:spcBef>
                <a:spcAft>
                  <a:spcPct val="35000"/>
                </a:spcAft>
                <a:buNone/>
              </a:pPr>
              <a:r>
                <a:rPr lang="en-US" sz="3800" kern="1200" dirty="0"/>
                <a:t>3</a:t>
              </a:r>
            </a:p>
          </p:txBody>
        </p:sp>
        <p:sp>
          <p:nvSpPr>
            <p:cNvPr id="20" name="Freeform: Shape 19">
              <a:extLst>
                <a:ext uri="{FF2B5EF4-FFF2-40B4-BE49-F238E27FC236}">
                  <a16:creationId xmlns:a16="http://schemas.microsoft.com/office/drawing/2014/main" id="{14BFD76D-EABC-65DE-DCC6-E127080AE55E}"/>
                </a:ext>
              </a:extLst>
            </p:cNvPr>
            <p:cNvSpPr/>
            <p:nvPr/>
          </p:nvSpPr>
          <p:spPr>
            <a:xfrm>
              <a:off x="4858405" y="2311823"/>
              <a:ext cx="2102095" cy="3884610"/>
            </a:xfrm>
            <a:custGeom>
              <a:avLst/>
              <a:gdLst>
                <a:gd name="connsiteX0" fmla="*/ 0 w 2102095"/>
                <a:gd name="connsiteY0" fmla="*/ 420419 h 3884610"/>
                <a:gd name="connsiteX1" fmla="*/ 630629 w 2102095"/>
                <a:gd name="connsiteY1" fmla="*/ 420419 h 3884610"/>
                <a:gd name="connsiteX2" fmla="*/ 630629 w 2102095"/>
                <a:gd name="connsiteY2" fmla="*/ 420419 h 3884610"/>
                <a:gd name="connsiteX3" fmla="*/ 630629 w 2102095"/>
                <a:gd name="connsiteY3" fmla="*/ 420419 h 3884610"/>
                <a:gd name="connsiteX4" fmla="*/ 1051048 w 2102095"/>
                <a:gd name="connsiteY4" fmla="*/ 0 h 3884610"/>
                <a:gd name="connsiteX5" fmla="*/ 1471467 w 2102095"/>
                <a:gd name="connsiteY5" fmla="*/ 420419 h 3884610"/>
                <a:gd name="connsiteX6" fmla="*/ 1471467 w 2102095"/>
                <a:gd name="connsiteY6" fmla="*/ 420419 h 3884610"/>
                <a:gd name="connsiteX7" fmla="*/ 1471467 w 2102095"/>
                <a:gd name="connsiteY7" fmla="*/ 420419 h 3884610"/>
                <a:gd name="connsiteX8" fmla="*/ 2102095 w 2102095"/>
                <a:gd name="connsiteY8" fmla="*/ 420419 h 3884610"/>
                <a:gd name="connsiteX9" fmla="*/ 2102095 w 2102095"/>
                <a:gd name="connsiteY9" fmla="*/ 3884610 h 3884610"/>
                <a:gd name="connsiteX10" fmla="*/ 0 w 2102095"/>
                <a:gd name="connsiteY10" fmla="*/ 3884610 h 3884610"/>
                <a:gd name="connsiteX11" fmla="*/ 0 w 2102095"/>
                <a:gd name="connsiteY11" fmla="*/ 420419 h 38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2095" h="3884610">
                  <a:moveTo>
                    <a:pt x="0" y="420419"/>
                  </a:moveTo>
                  <a:lnTo>
                    <a:pt x="630629" y="420419"/>
                  </a:lnTo>
                  <a:lnTo>
                    <a:pt x="630629" y="420419"/>
                  </a:lnTo>
                  <a:lnTo>
                    <a:pt x="630629" y="420419"/>
                  </a:lnTo>
                  <a:lnTo>
                    <a:pt x="1051048" y="0"/>
                  </a:lnTo>
                  <a:lnTo>
                    <a:pt x="1471467" y="420419"/>
                  </a:lnTo>
                  <a:lnTo>
                    <a:pt x="1471467" y="420419"/>
                  </a:lnTo>
                  <a:lnTo>
                    <a:pt x="1471467" y="420419"/>
                  </a:lnTo>
                  <a:lnTo>
                    <a:pt x="2102095" y="420419"/>
                  </a:lnTo>
                  <a:lnTo>
                    <a:pt x="2102095" y="3884610"/>
                  </a:lnTo>
                  <a:lnTo>
                    <a:pt x="0" y="3884610"/>
                  </a:lnTo>
                  <a:lnTo>
                    <a:pt x="0" y="420419"/>
                  </a:lnTo>
                  <a:close/>
                </a:path>
              </a:pathLst>
            </a:custGeom>
          </p:spPr>
          <p:style>
            <a:lnRef idx="2">
              <a:schemeClr val="accent2">
                <a:tint val="40000"/>
                <a:alpha val="90000"/>
                <a:hueOff val="-485272"/>
                <a:satOff val="-43055"/>
                <a:lumOff val="-439"/>
                <a:alphaOff val="0"/>
              </a:schemeClr>
            </a:lnRef>
            <a:fillRef idx="1">
              <a:schemeClr val="accent2">
                <a:tint val="40000"/>
                <a:alpha val="90000"/>
                <a:hueOff val="-485272"/>
                <a:satOff val="-43055"/>
                <a:lumOff val="-439"/>
                <a:alphaOff val="0"/>
              </a:schemeClr>
            </a:fillRef>
            <a:effectRef idx="0">
              <a:schemeClr val="accent2">
                <a:tint val="40000"/>
                <a:alpha val="90000"/>
                <a:hueOff val="-485272"/>
                <a:satOff val="-43055"/>
                <a:lumOff val="-439"/>
                <a:alphaOff val="0"/>
              </a:schemeClr>
            </a:effectRef>
            <a:fontRef idx="minor">
              <a:schemeClr val="dk1">
                <a:hueOff val="0"/>
                <a:satOff val="0"/>
                <a:lumOff val="0"/>
                <a:alphaOff val="0"/>
              </a:schemeClr>
            </a:fontRef>
          </p:style>
          <p:txBody>
            <a:bodyPr spcFirstLastPara="0" vert="horz" wrap="square" lIns="152759" tIns="585519" rIns="152759" bIns="165100" numCol="1" spcCol="1270" anchor="t" anchorCtr="0">
              <a:noAutofit/>
            </a:bodyPr>
            <a:lstStyle/>
            <a:p>
              <a:pPr marL="0" lvl="0" indent="0" algn="l" defTabSz="622300">
                <a:lnSpc>
                  <a:spcPct val="90000"/>
                </a:lnSpc>
                <a:spcBef>
                  <a:spcPct val="0"/>
                </a:spcBef>
                <a:spcAft>
                  <a:spcPct val="35000"/>
                </a:spcAft>
                <a:buNone/>
              </a:pPr>
              <a:r>
                <a:rPr lang="en-US" sz="1400" kern="1200" dirty="0"/>
                <a:t>FTP Secure (FTPS): Sometimes referred to as FTP Secure Sockets Layer (FTP- SSL). FTPS was initially used to help enable a more secure form of FTP data transfer. It works on port 990.</a:t>
              </a:r>
            </a:p>
          </p:txBody>
        </p:sp>
      </p:grpSp>
      <p:grpSp>
        <p:nvGrpSpPr>
          <p:cNvPr id="32" name="Group 31">
            <a:extLst>
              <a:ext uri="{FF2B5EF4-FFF2-40B4-BE49-F238E27FC236}">
                <a16:creationId xmlns:a16="http://schemas.microsoft.com/office/drawing/2014/main" id="{025BCB76-54BC-6525-98D3-A5AD7D062676}"/>
              </a:ext>
            </a:extLst>
          </p:cNvPr>
          <p:cNvGrpSpPr/>
          <p:nvPr/>
        </p:nvGrpSpPr>
        <p:grpSpPr>
          <a:xfrm>
            <a:off x="8887869" y="1818204"/>
            <a:ext cx="2032959" cy="4370653"/>
            <a:chOff x="7136411" y="1822181"/>
            <a:chExt cx="2032959" cy="4370653"/>
          </a:xfrm>
        </p:grpSpPr>
        <p:sp>
          <p:nvSpPr>
            <p:cNvPr id="23" name="Freeform: Shape 22">
              <a:extLst>
                <a:ext uri="{FF2B5EF4-FFF2-40B4-BE49-F238E27FC236}">
                  <a16:creationId xmlns:a16="http://schemas.microsoft.com/office/drawing/2014/main" id="{16E99AB9-2665-4E65-6B8F-203EF8B99927}"/>
                </a:ext>
              </a:extLst>
            </p:cNvPr>
            <p:cNvSpPr/>
            <p:nvPr/>
          </p:nvSpPr>
          <p:spPr>
            <a:xfrm>
              <a:off x="7699978" y="1822181"/>
              <a:ext cx="867240" cy="867240"/>
            </a:xfrm>
            <a:custGeom>
              <a:avLst/>
              <a:gdLst>
                <a:gd name="connsiteX0" fmla="*/ 0 w 867240"/>
                <a:gd name="connsiteY0" fmla="*/ 433620 h 867240"/>
                <a:gd name="connsiteX1" fmla="*/ 433620 w 867240"/>
                <a:gd name="connsiteY1" fmla="*/ 0 h 867240"/>
                <a:gd name="connsiteX2" fmla="*/ 867240 w 867240"/>
                <a:gd name="connsiteY2" fmla="*/ 433620 h 867240"/>
                <a:gd name="connsiteX3" fmla="*/ 433620 w 867240"/>
                <a:gd name="connsiteY3" fmla="*/ 867240 h 867240"/>
                <a:gd name="connsiteX4" fmla="*/ 0 w 867240"/>
                <a:gd name="connsiteY4" fmla="*/ 433620 h 86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40" h="867240">
                  <a:moveTo>
                    <a:pt x="0" y="433620"/>
                  </a:moveTo>
                  <a:cubicBezTo>
                    <a:pt x="0" y="194138"/>
                    <a:pt x="194138" y="0"/>
                    <a:pt x="433620" y="0"/>
                  </a:cubicBezTo>
                  <a:cubicBezTo>
                    <a:pt x="673102" y="0"/>
                    <a:pt x="867240" y="194138"/>
                    <a:pt x="867240" y="433620"/>
                  </a:cubicBezTo>
                  <a:cubicBezTo>
                    <a:pt x="867240" y="673102"/>
                    <a:pt x="673102" y="867240"/>
                    <a:pt x="433620" y="867240"/>
                  </a:cubicBezTo>
                  <a:cubicBezTo>
                    <a:pt x="194138" y="867240"/>
                    <a:pt x="0" y="673102"/>
                    <a:pt x="0" y="433620"/>
                  </a:cubicBezTo>
                  <a:close/>
                </a:path>
              </a:pathLst>
            </a:custGeom>
          </p:spPr>
          <p:style>
            <a:lnRef idx="2">
              <a:schemeClr val="accent2">
                <a:hueOff val="-1091522"/>
                <a:satOff val="-62946"/>
                <a:lumOff val="6471"/>
                <a:alphaOff val="0"/>
              </a:schemeClr>
            </a:lnRef>
            <a:fillRef idx="1">
              <a:schemeClr val="accent2">
                <a:hueOff val="-1091522"/>
                <a:satOff val="-62946"/>
                <a:lumOff val="6471"/>
                <a:alphaOff val="0"/>
              </a:schemeClr>
            </a:fillRef>
            <a:effectRef idx="0">
              <a:schemeClr val="accent2">
                <a:hueOff val="-1091522"/>
                <a:satOff val="-62946"/>
                <a:lumOff val="6471"/>
                <a:alphaOff val="0"/>
              </a:schemeClr>
            </a:effectRef>
            <a:fontRef idx="minor">
              <a:schemeClr val="lt1"/>
            </a:fontRef>
          </p:style>
          <p:txBody>
            <a:bodyPr spcFirstLastPara="0" vert="horz" wrap="square" lIns="160658" tIns="160658" rIns="160658" bIns="160658" numCol="1" spcCol="1270" anchor="ctr" anchorCtr="0">
              <a:noAutofit/>
            </a:bodyPr>
            <a:lstStyle/>
            <a:p>
              <a:pPr marL="0" lvl="0" indent="0" algn="ctr" defTabSz="1689100">
                <a:lnSpc>
                  <a:spcPct val="90000"/>
                </a:lnSpc>
                <a:spcBef>
                  <a:spcPct val="0"/>
                </a:spcBef>
                <a:spcAft>
                  <a:spcPct val="35000"/>
                </a:spcAft>
                <a:buNone/>
              </a:pPr>
              <a:r>
                <a:rPr lang="en-US" sz="3800" kern="1200"/>
                <a:t>4</a:t>
              </a:r>
              <a:endParaRPr lang="en-US" sz="3800" kern="1200" dirty="0"/>
            </a:p>
          </p:txBody>
        </p:sp>
        <p:sp>
          <p:nvSpPr>
            <p:cNvPr id="24" name="Freeform: Shape 23">
              <a:extLst>
                <a:ext uri="{FF2B5EF4-FFF2-40B4-BE49-F238E27FC236}">
                  <a16:creationId xmlns:a16="http://schemas.microsoft.com/office/drawing/2014/main" id="{2E464C91-CBF6-8BC2-020E-9CAD1B965030}"/>
                </a:ext>
              </a:extLst>
            </p:cNvPr>
            <p:cNvSpPr/>
            <p:nvPr/>
          </p:nvSpPr>
          <p:spPr>
            <a:xfrm>
              <a:off x="7136411" y="2308224"/>
              <a:ext cx="2032959" cy="3884610"/>
            </a:xfrm>
            <a:custGeom>
              <a:avLst/>
              <a:gdLst>
                <a:gd name="connsiteX0" fmla="*/ 0 w 2032959"/>
                <a:gd name="connsiteY0" fmla="*/ 406592 h 3884610"/>
                <a:gd name="connsiteX1" fmla="*/ 609888 w 2032959"/>
                <a:gd name="connsiteY1" fmla="*/ 406592 h 3884610"/>
                <a:gd name="connsiteX2" fmla="*/ 609888 w 2032959"/>
                <a:gd name="connsiteY2" fmla="*/ 406592 h 3884610"/>
                <a:gd name="connsiteX3" fmla="*/ 609888 w 2032959"/>
                <a:gd name="connsiteY3" fmla="*/ 406592 h 3884610"/>
                <a:gd name="connsiteX4" fmla="*/ 1016480 w 2032959"/>
                <a:gd name="connsiteY4" fmla="*/ 0 h 3884610"/>
                <a:gd name="connsiteX5" fmla="*/ 1423071 w 2032959"/>
                <a:gd name="connsiteY5" fmla="*/ 406592 h 3884610"/>
                <a:gd name="connsiteX6" fmla="*/ 1423071 w 2032959"/>
                <a:gd name="connsiteY6" fmla="*/ 406592 h 3884610"/>
                <a:gd name="connsiteX7" fmla="*/ 1423071 w 2032959"/>
                <a:gd name="connsiteY7" fmla="*/ 406592 h 3884610"/>
                <a:gd name="connsiteX8" fmla="*/ 2032959 w 2032959"/>
                <a:gd name="connsiteY8" fmla="*/ 406592 h 3884610"/>
                <a:gd name="connsiteX9" fmla="*/ 2032959 w 2032959"/>
                <a:gd name="connsiteY9" fmla="*/ 3884610 h 3884610"/>
                <a:gd name="connsiteX10" fmla="*/ 0 w 2032959"/>
                <a:gd name="connsiteY10" fmla="*/ 3884610 h 3884610"/>
                <a:gd name="connsiteX11" fmla="*/ 0 w 2032959"/>
                <a:gd name="connsiteY11" fmla="*/ 406592 h 38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2959" h="3884610">
                  <a:moveTo>
                    <a:pt x="0" y="406592"/>
                  </a:moveTo>
                  <a:lnTo>
                    <a:pt x="609888" y="406592"/>
                  </a:lnTo>
                  <a:lnTo>
                    <a:pt x="609888" y="406592"/>
                  </a:lnTo>
                  <a:lnTo>
                    <a:pt x="609888" y="406592"/>
                  </a:lnTo>
                  <a:lnTo>
                    <a:pt x="1016480" y="0"/>
                  </a:lnTo>
                  <a:lnTo>
                    <a:pt x="1423071" y="406592"/>
                  </a:lnTo>
                  <a:lnTo>
                    <a:pt x="1423071" y="406592"/>
                  </a:lnTo>
                  <a:lnTo>
                    <a:pt x="1423071" y="406592"/>
                  </a:lnTo>
                  <a:lnTo>
                    <a:pt x="2032959" y="406592"/>
                  </a:lnTo>
                  <a:lnTo>
                    <a:pt x="2032959" y="3884610"/>
                  </a:lnTo>
                  <a:lnTo>
                    <a:pt x="0" y="3884610"/>
                  </a:lnTo>
                  <a:lnTo>
                    <a:pt x="0" y="406592"/>
                  </a:lnTo>
                  <a:close/>
                </a:path>
              </a:pathLst>
            </a:custGeom>
          </p:spPr>
          <p:style>
            <a:lnRef idx="2">
              <a:schemeClr val="accent2">
                <a:tint val="40000"/>
                <a:alpha val="90000"/>
                <a:hueOff val="-667249"/>
                <a:satOff val="-59200"/>
                <a:lumOff val="-604"/>
                <a:alphaOff val="0"/>
              </a:schemeClr>
            </a:lnRef>
            <a:fillRef idx="1">
              <a:schemeClr val="accent2">
                <a:tint val="40000"/>
                <a:alpha val="90000"/>
                <a:hueOff val="-667249"/>
                <a:satOff val="-59200"/>
                <a:lumOff val="-604"/>
                <a:alphaOff val="0"/>
              </a:schemeClr>
            </a:fillRef>
            <a:effectRef idx="0">
              <a:schemeClr val="accent2">
                <a:tint val="40000"/>
                <a:alpha val="90000"/>
                <a:hueOff val="-667249"/>
                <a:satOff val="-59200"/>
                <a:lumOff val="-604"/>
                <a:alphaOff val="0"/>
              </a:schemeClr>
            </a:effectRef>
            <a:fontRef idx="minor">
              <a:schemeClr val="dk1">
                <a:hueOff val="0"/>
                <a:satOff val="0"/>
                <a:lumOff val="0"/>
                <a:alphaOff val="0"/>
              </a:schemeClr>
            </a:fontRef>
          </p:style>
          <p:txBody>
            <a:bodyPr spcFirstLastPara="0" vert="horz" wrap="square" lIns="152759" tIns="571692" rIns="152759" bIns="165100" numCol="1" spcCol="1270" anchor="t" anchorCtr="0">
              <a:noAutofit/>
            </a:bodyPr>
            <a:lstStyle/>
            <a:p>
              <a:pPr marL="0" lvl="0" indent="0" algn="l" defTabSz="622300">
                <a:lnSpc>
                  <a:spcPct val="90000"/>
                </a:lnSpc>
                <a:spcBef>
                  <a:spcPct val="0"/>
                </a:spcBef>
                <a:spcAft>
                  <a:spcPct val="35000"/>
                </a:spcAft>
                <a:buNone/>
              </a:pPr>
              <a:r>
                <a:rPr lang="en-US" sz="1400" kern="1200" dirty="0"/>
                <a:t>FTP over explicit SSL/TLS (FTPES). This approach enables explicit TLS support by upgrading an FTP connection over port 21 to an encrypted connection. This is a commonly used approach by web and file sharing services to enable secure file transfers.</a:t>
              </a:r>
            </a:p>
          </p:txBody>
        </p:sp>
      </p:grpSp>
    </p:spTree>
    <p:extLst>
      <p:ext uri="{BB962C8B-B14F-4D97-AF65-F5344CB8AC3E}">
        <p14:creationId xmlns:p14="http://schemas.microsoft.com/office/powerpoint/2010/main" val="410314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4543-E7BC-4ADC-AC88-3D1B8ACC0767}"/>
              </a:ext>
            </a:extLst>
          </p:cNvPr>
          <p:cNvSpPr>
            <a:spLocks noGrp="1"/>
          </p:cNvSpPr>
          <p:nvPr>
            <p:ph type="title"/>
          </p:nvPr>
        </p:nvSpPr>
        <p:spPr>
          <a:xfrm>
            <a:off x="757465" y="280057"/>
            <a:ext cx="8074815" cy="1618489"/>
          </a:xfrm>
        </p:spPr>
        <p:txBody>
          <a:bodyPr anchor="ctr">
            <a:normAutofit/>
          </a:bodyPr>
          <a:lstStyle/>
          <a:p>
            <a:r>
              <a:rPr lang="en-US" dirty="0">
                <a:effectLst/>
                <a:ea typeface="Times New Roman" panose="02020603050405020304" pitchFamily="18" charset="0"/>
              </a:rPr>
              <a:t>FTP</a:t>
            </a:r>
            <a:r>
              <a:rPr lang="en-US" spc="5" dirty="0">
                <a:effectLst/>
                <a:ea typeface="Times New Roman" panose="02020603050405020304" pitchFamily="18" charset="0"/>
              </a:rPr>
              <a:t> </a:t>
            </a:r>
            <a:r>
              <a:rPr lang="en-US" dirty="0">
                <a:effectLst/>
                <a:ea typeface="Times New Roman" panose="02020603050405020304" pitchFamily="18" charset="0"/>
              </a:rPr>
              <a:t>security</a:t>
            </a:r>
            <a:endParaRPr lang="en-US" dirty="0"/>
          </a:p>
        </p:txBody>
      </p:sp>
      <p:sp>
        <p:nvSpPr>
          <p:cNvPr id="3" name="Content Placeholder 2">
            <a:extLst>
              <a:ext uri="{FF2B5EF4-FFF2-40B4-BE49-F238E27FC236}">
                <a16:creationId xmlns:a16="http://schemas.microsoft.com/office/drawing/2014/main" id="{1E759BD9-ACD5-E586-4EF7-6EA6115030A2}"/>
              </a:ext>
            </a:extLst>
          </p:cNvPr>
          <p:cNvSpPr>
            <a:spLocks noGrp="1"/>
          </p:cNvSpPr>
          <p:nvPr>
            <p:ph idx="1"/>
          </p:nvPr>
        </p:nvSpPr>
        <p:spPr>
          <a:xfrm>
            <a:off x="1223871" y="2220766"/>
            <a:ext cx="8074815" cy="3492700"/>
          </a:xfrm>
        </p:spPr>
        <p:txBody>
          <a:bodyPr anchor="t">
            <a:noAutofit/>
          </a:bodyPr>
          <a:lstStyle/>
          <a:p>
            <a:r>
              <a:rPr lang="en-US" dirty="0"/>
              <a:t>By default, FTP does not encrypt traffic, and individuals can capture packets to read usernames, passwords, and other data. By encrypting FTP with FTPS or FTPES, data is protected, limiting the ability of an attacker to eavesdrop on a connection and steal data. FTP may still be vulnerable to brute-force attacks against user/password authentication spoofing, an FTP bounce attack or a distributed denial-of service attack.</a:t>
            </a:r>
          </a:p>
        </p:txBody>
      </p:sp>
    </p:spTree>
    <p:extLst>
      <p:ext uri="{BB962C8B-B14F-4D97-AF65-F5344CB8AC3E}">
        <p14:creationId xmlns:p14="http://schemas.microsoft.com/office/powerpoint/2010/main" val="235390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FCC4-CE2E-AFD2-BC63-B3EEDA6927AF}"/>
              </a:ext>
            </a:extLst>
          </p:cNvPr>
          <p:cNvSpPr>
            <a:spLocks noGrp="1"/>
          </p:cNvSpPr>
          <p:nvPr>
            <p:ph type="title"/>
          </p:nvPr>
        </p:nvSpPr>
        <p:spPr>
          <a:xfrm>
            <a:off x="799916" y="275432"/>
            <a:ext cx="9984615" cy="1597228"/>
          </a:xfrm>
        </p:spPr>
        <p:txBody>
          <a:bodyPr>
            <a:normAutofit/>
          </a:bodyPr>
          <a:lstStyle/>
          <a:p>
            <a:r>
              <a:rPr lang="en-US" dirty="0"/>
              <a:t>FTP clints</a:t>
            </a:r>
          </a:p>
        </p:txBody>
      </p:sp>
      <p:grpSp>
        <p:nvGrpSpPr>
          <p:cNvPr id="43" name="Group 42">
            <a:extLst>
              <a:ext uri="{FF2B5EF4-FFF2-40B4-BE49-F238E27FC236}">
                <a16:creationId xmlns:a16="http://schemas.microsoft.com/office/drawing/2014/main" id="{85BB3889-20E6-E197-2DCC-49506DB27A23}"/>
              </a:ext>
            </a:extLst>
          </p:cNvPr>
          <p:cNvGrpSpPr/>
          <p:nvPr/>
        </p:nvGrpSpPr>
        <p:grpSpPr>
          <a:xfrm>
            <a:off x="799916" y="2487406"/>
            <a:ext cx="1868650" cy="2193361"/>
            <a:chOff x="679270" y="1822262"/>
            <a:chExt cx="1936575" cy="4366595"/>
          </a:xfrm>
        </p:grpSpPr>
        <p:sp>
          <p:nvSpPr>
            <p:cNvPr id="45" name="Freeform: Shape 44">
              <a:extLst>
                <a:ext uri="{FF2B5EF4-FFF2-40B4-BE49-F238E27FC236}">
                  <a16:creationId xmlns:a16="http://schemas.microsoft.com/office/drawing/2014/main" id="{C2A9DCCD-1B52-C54E-9FF2-66538C0F103F}"/>
                </a:ext>
              </a:extLst>
            </p:cNvPr>
            <p:cNvSpPr/>
            <p:nvPr/>
          </p:nvSpPr>
          <p:spPr>
            <a:xfrm>
              <a:off x="1170046" y="1822262"/>
              <a:ext cx="867240" cy="867240"/>
            </a:xfrm>
            <a:custGeom>
              <a:avLst/>
              <a:gdLst>
                <a:gd name="connsiteX0" fmla="*/ 0 w 867240"/>
                <a:gd name="connsiteY0" fmla="*/ 433620 h 867240"/>
                <a:gd name="connsiteX1" fmla="*/ 433620 w 867240"/>
                <a:gd name="connsiteY1" fmla="*/ 0 h 867240"/>
                <a:gd name="connsiteX2" fmla="*/ 867240 w 867240"/>
                <a:gd name="connsiteY2" fmla="*/ 433620 h 867240"/>
                <a:gd name="connsiteX3" fmla="*/ 433620 w 867240"/>
                <a:gd name="connsiteY3" fmla="*/ 867240 h 867240"/>
                <a:gd name="connsiteX4" fmla="*/ 0 w 867240"/>
                <a:gd name="connsiteY4" fmla="*/ 433620 h 86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40" h="867240">
                  <a:moveTo>
                    <a:pt x="0" y="433620"/>
                  </a:moveTo>
                  <a:cubicBezTo>
                    <a:pt x="0" y="194138"/>
                    <a:pt x="194138" y="0"/>
                    <a:pt x="433620" y="0"/>
                  </a:cubicBezTo>
                  <a:cubicBezTo>
                    <a:pt x="673102" y="0"/>
                    <a:pt x="867240" y="194138"/>
                    <a:pt x="867240" y="433620"/>
                  </a:cubicBezTo>
                  <a:cubicBezTo>
                    <a:pt x="867240" y="673102"/>
                    <a:pt x="673102" y="867240"/>
                    <a:pt x="433620" y="867240"/>
                  </a:cubicBezTo>
                  <a:cubicBezTo>
                    <a:pt x="194138" y="867240"/>
                    <a:pt x="0" y="673102"/>
                    <a:pt x="0" y="433620"/>
                  </a:cubicBez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0658" tIns="160658" rIns="160658" bIns="160658" numCol="1" spcCol="1270" anchor="ctr" anchorCtr="0">
              <a:noAutofit/>
            </a:bodyPr>
            <a:lstStyle/>
            <a:p>
              <a:pPr marL="0" lvl="0" indent="0" algn="ctr" defTabSz="1689100">
                <a:lnSpc>
                  <a:spcPct val="90000"/>
                </a:lnSpc>
                <a:spcBef>
                  <a:spcPct val="0"/>
                </a:spcBef>
                <a:spcAft>
                  <a:spcPct val="35000"/>
                </a:spcAft>
                <a:buNone/>
              </a:pPr>
              <a:r>
                <a:rPr lang="en-US" sz="3800" kern="1200" dirty="0"/>
                <a:t>1</a:t>
              </a:r>
            </a:p>
          </p:txBody>
        </p:sp>
        <p:sp>
          <p:nvSpPr>
            <p:cNvPr id="46" name="Freeform: Shape 45">
              <a:extLst>
                <a:ext uri="{FF2B5EF4-FFF2-40B4-BE49-F238E27FC236}">
                  <a16:creationId xmlns:a16="http://schemas.microsoft.com/office/drawing/2014/main" id="{C7C7ABB6-7C19-1463-5D47-67E2FC51DAFB}"/>
                </a:ext>
              </a:extLst>
            </p:cNvPr>
            <p:cNvSpPr/>
            <p:nvPr/>
          </p:nvSpPr>
          <p:spPr>
            <a:xfrm>
              <a:off x="679270" y="2304247"/>
              <a:ext cx="1936575" cy="3884610"/>
            </a:xfrm>
            <a:custGeom>
              <a:avLst/>
              <a:gdLst>
                <a:gd name="connsiteX0" fmla="*/ 0 w 1936575"/>
                <a:gd name="connsiteY0" fmla="*/ 387315 h 3884610"/>
                <a:gd name="connsiteX1" fmla="*/ 580973 w 1936575"/>
                <a:gd name="connsiteY1" fmla="*/ 387315 h 3884610"/>
                <a:gd name="connsiteX2" fmla="*/ 580973 w 1936575"/>
                <a:gd name="connsiteY2" fmla="*/ 387315 h 3884610"/>
                <a:gd name="connsiteX3" fmla="*/ 580973 w 1936575"/>
                <a:gd name="connsiteY3" fmla="*/ 387315 h 3884610"/>
                <a:gd name="connsiteX4" fmla="*/ 968288 w 1936575"/>
                <a:gd name="connsiteY4" fmla="*/ 0 h 3884610"/>
                <a:gd name="connsiteX5" fmla="*/ 1355603 w 1936575"/>
                <a:gd name="connsiteY5" fmla="*/ 387315 h 3884610"/>
                <a:gd name="connsiteX6" fmla="*/ 1355603 w 1936575"/>
                <a:gd name="connsiteY6" fmla="*/ 387315 h 3884610"/>
                <a:gd name="connsiteX7" fmla="*/ 1355603 w 1936575"/>
                <a:gd name="connsiteY7" fmla="*/ 387315 h 3884610"/>
                <a:gd name="connsiteX8" fmla="*/ 1936575 w 1936575"/>
                <a:gd name="connsiteY8" fmla="*/ 387315 h 3884610"/>
                <a:gd name="connsiteX9" fmla="*/ 1936575 w 1936575"/>
                <a:gd name="connsiteY9" fmla="*/ 3884610 h 3884610"/>
                <a:gd name="connsiteX10" fmla="*/ 0 w 1936575"/>
                <a:gd name="connsiteY10" fmla="*/ 3884610 h 3884610"/>
                <a:gd name="connsiteX11" fmla="*/ 0 w 1936575"/>
                <a:gd name="connsiteY11" fmla="*/ 387315 h 38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6575" h="3884610">
                  <a:moveTo>
                    <a:pt x="0" y="387315"/>
                  </a:moveTo>
                  <a:lnTo>
                    <a:pt x="580973" y="387315"/>
                  </a:lnTo>
                  <a:lnTo>
                    <a:pt x="580973" y="387315"/>
                  </a:lnTo>
                  <a:lnTo>
                    <a:pt x="580973" y="387315"/>
                  </a:lnTo>
                  <a:lnTo>
                    <a:pt x="968288" y="0"/>
                  </a:lnTo>
                  <a:lnTo>
                    <a:pt x="1355603" y="387315"/>
                  </a:lnTo>
                  <a:lnTo>
                    <a:pt x="1355603" y="387315"/>
                  </a:lnTo>
                  <a:lnTo>
                    <a:pt x="1355603" y="387315"/>
                  </a:lnTo>
                  <a:lnTo>
                    <a:pt x="1936575" y="387315"/>
                  </a:lnTo>
                  <a:lnTo>
                    <a:pt x="1936575" y="3884610"/>
                  </a:lnTo>
                  <a:lnTo>
                    <a:pt x="0" y="3884610"/>
                  </a:lnTo>
                  <a:lnTo>
                    <a:pt x="0" y="387315"/>
                  </a:lnTo>
                  <a:close/>
                </a:path>
              </a:pathLst>
            </a:custGeom>
          </p:spPr>
          <p:style>
            <a:lnRef idx="2">
              <a:schemeClr val="accent2">
                <a:tint val="40000"/>
                <a:alpha val="90000"/>
                <a:hueOff val="-121318"/>
                <a:satOff val="-10764"/>
                <a:lumOff val="-110"/>
                <a:alphaOff val="0"/>
              </a:schemeClr>
            </a:lnRef>
            <a:fillRef idx="1">
              <a:schemeClr val="accent2">
                <a:tint val="40000"/>
                <a:alpha val="90000"/>
                <a:hueOff val="-121318"/>
                <a:satOff val="-10764"/>
                <a:lumOff val="-110"/>
                <a:alphaOff val="0"/>
              </a:schemeClr>
            </a:fillRef>
            <a:effectRef idx="0">
              <a:schemeClr val="accent2">
                <a:tint val="40000"/>
                <a:alpha val="90000"/>
                <a:hueOff val="-121318"/>
                <a:satOff val="-10764"/>
                <a:lumOff val="-110"/>
                <a:alphaOff val="0"/>
              </a:schemeClr>
            </a:effectRef>
            <a:fontRef idx="minor">
              <a:schemeClr val="dk1">
                <a:hueOff val="0"/>
                <a:satOff val="0"/>
                <a:lumOff val="0"/>
                <a:alphaOff val="0"/>
              </a:schemeClr>
            </a:fontRef>
          </p:style>
          <p:txBody>
            <a:bodyPr spcFirstLastPara="0" vert="horz" wrap="square" lIns="152759" tIns="552415" rIns="152759" bIns="165100" numCol="1" spcCol="1270" anchor="t" anchorCtr="0">
              <a:noAutofit/>
            </a:bodyPr>
            <a:lstStyle/>
            <a:p>
              <a:pPr marL="0" lvl="0" indent="0" algn="l" defTabSz="711200">
                <a:lnSpc>
                  <a:spcPct val="90000"/>
                </a:lnSpc>
                <a:spcBef>
                  <a:spcPct val="0"/>
                </a:spcBef>
                <a:spcAft>
                  <a:spcPct val="35000"/>
                </a:spcAft>
                <a:buNone/>
              </a:pPr>
              <a:r>
                <a:rPr lang="en-US" sz="1400" kern="1200" dirty="0"/>
                <a:t>FileZilla: for Windows, macOS and Linux that supports FTP, FTPS and SFTP.</a:t>
              </a:r>
            </a:p>
          </p:txBody>
        </p:sp>
      </p:grpSp>
      <p:grpSp>
        <p:nvGrpSpPr>
          <p:cNvPr id="47" name="Group 46">
            <a:extLst>
              <a:ext uri="{FF2B5EF4-FFF2-40B4-BE49-F238E27FC236}">
                <a16:creationId xmlns:a16="http://schemas.microsoft.com/office/drawing/2014/main" id="{7D3A53C4-6026-E5BB-E049-D92C59678A37}"/>
              </a:ext>
            </a:extLst>
          </p:cNvPr>
          <p:cNvGrpSpPr/>
          <p:nvPr/>
        </p:nvGrpSpPr>
        <p:grpSpPr>
          <a:xfrm>
            <a:off x="3714158" y="2483560"/>
            <a:ext cx="1868650" cy="2193447"/>
            <a:chOff x="2801198" y="1822194"/>
            <a:chExt cx="1936575" cy="4366765"/>
          </a:xfrm>
        </p:grpSpPr>
        <p:sp>
          <p:nvSpPr>
            <p:cNvPr id="50" name="Freeform: Shape 49">
              <a:extLst>
                <a:ext uri="{FF2B5EF4-FFF2-40B4-BE49-F238E27FC236}">
                  <a16:creationId xmlns:a16="http://schemas.microsoft.com/office/drawing/2014/main" id="{316722D9-5260-8036-A343-E6921C5FD7C0}"/>
                </a:ext>
              </a:extLst>
            </p:cNvPr>
            <p:cNvSpPr/>
            <p:nvPr/>
          </p:nvSpPr>
          <p:spPr>
            <a:xfrm>
              <a:off x="3335865" y="1822194"/>
              <a:ext cx="867240" cy="867240"/>
            </a:xfrm>
            <a:custGeom>
              <a:avLst/>
              <a:gdLst>
                <a:gd name="connsiteX0" fmla="*/ 0 w 867240"/>
                <a:gd name="connsiteY0" fmla="*/ 433620 h 867240"/>
                <a:gd name="connsiteX1" fmla="*/ 433620 w 867240"/>
                <a:gd name="connsiteY1" fmla="*/ 0 h 867240"/>
                <a:gd name="connsiteX2" fmla="*/ 867240 w 867240"/>
                <a:gd name="connsiteY2" fmla="*/ 433620 h 867240"/>
                <a:gd name="connsiteX3" fmla="*/ 433620 w 867240"/>
                <a:gd name="connsiteY3" fmla="*/ 867240 h 867240"/>
                <a:gd name="connsiteX4" fmla="*/ 0 w 867240"/>
                <a:gd name="connsiteY4" fmla="*/ 433620 h 86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40" h="867240">
                  <a:moveTo>
                    <a:pt x="0" y="433620"/>
                  </a:moveTo>
                  <a:cubicBezTo>
                    <a:pt x="0" y="194138"/>
                    <a:pt x="194138" y="0"/>
                    <a:pt x="433620" y="0"/>
                  </a:cubicBezTo>
                  <a:cubicBezTo>
                    <a:pt x="673102" y="0"/>
                    <a:pt x="867240" y="194138"/>
                    <a:pt x="867240" y="433620"/>
                  </a:cubicBezTo>
                  <a:cubicBezTo>
                    <a:pt x="867240" y="673102"/>
                    <a:pt x="673102" y="867240"/>
                    <a:pt x="433620" y="867240"/>
                  </a:cubicBezTo>
                  <a:cubicBezTo>
                    <a:pt x="194138" y="867240"/>
                    <a:pt x="0" y="673102"/>
                    <a:pt x="0" y="433620"/>
                  </a:cubicBezTo>
                  <a:close/>
                </a:path>
              </a:pathLst>
            </a:custGeom>
          </p:spPr>
          <p:style>
            <a:lnRef idx="2">
              <a:schemeClr val="accent2">
                <a:hueOff val="-363841"/>
                <a:satOff val="-20982"/>
                <a:lumOff val="2157"/>
                <a:alphaOff val="0"/>
              </a:schemeClr>
            </a:lnRef>
            <a:fillRef idx="1">
              <a:schemeClr val="accent2">
                <a:hueOff val="-363841"/>
                <a:satOff val="-20982"/>
                <a:lumOff val="2157"/>
                <a:alphaOff val="0"/>
              </a:schemeClr>
            </a:fillRef>
            <a:effectRef idx="0">
              <a:schemeClr val="accent2">
                <a:hueOff val="-363841"/>
                <a:satOff val="-20982"/>
                <a:lumOff val="2157"/>
                <a:alphaOff val="0"/>
              </a:schemeClr>
            </a:effectRef>
            <a:fontRef idx="minor">
              <a:schemeClr val="lt1"/>
            </a:fontRef>
          </p:style>
          <p:txBody>
            <a:bodyPr spcFirstLastPara="0" vert="horz" wrap="square" lIns="160658" tIns="160658" rIns="160658" bIns="160658" numCol="1" spcCol="1270" anchor="ctr" anchorCtr="0">
              <a:noAutofit/>
            </a:bodyPr>
            <a:lstStyle/>
            <a:p>
              <a:pPr marL="0" lvl="0" indent="0" algn="ctr" defTabSz="1689100">
                <a:lnSpc>
                  <a:spcPct val="90000"/>
                </a:lnSpc>
                <a:spcBef>
                  <a:spcPct val="0"/>
                </a:spcBef>
                <a:spcAft>
                  <a:spcPct val="35000"/>
                </a:spcAft>
                <a:buNone/>
              </a:pPr>
              <a:r>
                <a:rPr lang="en-US" sz="3800" kern="1200" dirty="0"/>
                <a:t>2</a:t>
              </a:r>
            </a:p>
          </p:txBody>
        </p:sp>
        <p:sp>
          <p:nvSpPr>
            <p:cNvPr id="51" name="Freeform: Shape 50">
              <a:extLst>
                <a:ext uri="{FF2B5EF4-FFF2-40B4-BE49-F238E27FC236}">
                  <a16:creationId xmlns:a16="http://schemas.microsoft.com/office/drawing/2014/main" id="{0F64633F-3097-6333-57CA-ECD074D0665B}"/>
                </a:ext>
              </a:extLst>
            </p:cNvPr>
            <p:cNvSpPr/>
            <p:nvPr/>
          </p:nvSpPr>
          <p:spPr>
            <a:xfrm>
              <a:off x="2801198" y="2304349"/>
              <a:ext cx="1936575" cy="3884610"/>
            </a:xfrm>
            <a:custGeom>
              <a:avLst/>
              <a:gdLst>
                <a:gd name="connsiteX0" fmla="*/ 0 w 1936575"/>
                <a:gd name="connsiteY0" fmla="*/ 387315 h 3884610"/>
                <a:gd name="connsiteX1" fmla="*/ 580973 w 1936575"/>
                <a:gd name="connsiteY1" fmla="*/ 387315 h 3884610"/>
                <a:gd name="connsiteX2" fmla="*/ 580973 w 1936575"/>
                <a:gd name="connsiteY2" fmla="*/ 387315 h 3884610"/>
                <a:gd name="connsiteX3" fmla="*/ 580973 w 1936575"/>
                <a:gd name="connsiteY3" fmla="*/ 387315 h 3884610"/>
                <a:gd name="connsiteX4" fmla="*/ 968288 w 1936575"/>
                <a:gd name="connsiteY4" fmla="*/ 0 h 3884610"/>
                <a:gd name="connsiteX5" fmla="*/ 1355603 w 1936575"/>
                <a:gd name="connsiteY5" fmla="*/ 387315 h 3884610"/>
                <a:gd name="connsiteX6" fmla="*/ 1355603 w 1936575"/>
                <a:gd name="connsiteY6" fmla="*/ 387315 h 3884610"/>
                <a:gd name="connsiteX7" fmla="*/ 1355603 w 1936575"/>
                <a:gd name="connsiteY7" fmla="*/ 387315 h 3884610"/>
                <a:gd name="connsiteX8" fmla="*/ 1936575 w 1936575"/>
                <a:gd name="connsiteY8" fmla="*/ 387315 h 3884610"/>
                <a:gd name="connsiteX9" fmla="*/ 1936575 w 1936575"/>
                <a:gd name="connsiteY9" fmla="*/ 3884610 h 3884610"/>
                <a:gd name="connsiteX10" fmla="*/ 0 w 1936575"/>
                <a:gd name="connsiteY10" fmla="*/ 3884610 h 3884610"/>
                <a:gd name="connsiteX11" fmla="*/ 0 w 1936575"/>
                <a:gd name="connsiteY11" fmla="*/ 387315 h 38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6575" h="3884610">
                  <a:moveTo>
                    <a:pt x="0" y="387315"/>
                  </a:moveTo>
                  <a:lnTo>
                    <a:pt x="580973" y="387315"/>
                  </a:lnTo>
                  <a:lnTo>
                    <a:pt x="580973" y="387315"/>
                  </a:lnTo>
                  <a:lnTo>
                    <a:pt x="580973" y="387315"/>
                  </a:lnTo>
                  <a:lnTo>
                    <a:pt x="968288" y="0"/>
                  </a:lnTo>
                  <a:lnTo>
                    <a:pt x="1355603" y="387315"/>
                  </a:lnTo>
                  <a:lnTo>
                    <a:pt x="1355603" y="387315"/>
                  </a:lnTo>
                  <a:lnTo>
                    <a:pt x="1355603" y="387315"/>
                  </a:lnTo>
                  <a:lnTo>
                    <a:pt x="1936575" y="387315"/>
                  </a:lnTo>
                  <a:lnTo>
                    <a:pt x="1936575" y="3884610"/>
                  </a:lnTo>
                  <a:lnTo>
                    <a:pt x="0" y="3884610"/>
                  </a:lnTo>
                  <a:lnTo>
                    <a:pt x="0" y="387315"/>
                  </a:lnTo>
                  <a:close/>
                </a:path>
              </a:pathLst>
            </a:custGeom>
          </p:spPr>
          <p:style>
            <a:lnRef idx="2">
              <a:schemeClr val="accent2">
                <a:tint val="40000"/>
                <a:alpha val="90000"/>
                <a:hueOff val="-303295"/>
                <a:satOff val="-26909"/>
                <a:lumOff val="-275"/>
                <a:alphaOff val="0"/>
              </a:schemeClr>
            </a:lnRef>
            <a:fillRef idx="1">
              <a:schemeClr val="accent2">
                <a:tint val="40000"/>
                <a:alpha val="90000"/>
                <a:hueOff val="-303295"/>
                <a:satOff val="-26909"/>
                <a:lumOff val="-275"/>
                <a:alphaOff val="0"/>
              </a:schemeClr>
            </a:fillRef>
            <a:effectRef idx="0">
              <a:schemeClr val="accent2">
                <a:tint val="40000"/>
                <a:alpha val="90000"/>
                <a:hueOff val="-303295"/>
                <a:satOff val="-26909"/>
                <a:lumOff val="-275"/>
                <a:alphaOff val="0"/>
              </a:schemeClr>
            </a:effectRef>
            <a:fontRef idx="minor">
              <a:schemeClr val="dk1">
                <a:hueOff val="0"/>
                <a:satOff val="0"/>
                <a:lumOff val="0"/>
                <a:alphaOff val="0"/>
              </a:schemeClr>
            </a:fontRef>
          </p:style>
          <p:txBody>
            <a:bodyPr spcFirstLastPara="0" vert="horz" wrap="square" lIns="152759" tIns="552415" rIns="152759" bIns="165100" numCol="1" spcCol="1270" anchor="t" anchorCtr="0">
              <a:noAutofit/>
            </a:bodyPr>
            <a:lstStyle/>
            <a:p>
              <a:pPr marL="0" lvl="0" indent="0" algn="l" defTabSz="711200">
                <a:lnSpc>
                  <a:spcPct val="90000"/>
                </a:lnSpc>
                <a:spcBef>
                  <a:spcPct val="0"/>
                </a:spcBef>
                <a:spcAft>
                  <a:spcPct val="35000"/>
                </a:spcAft>
                <a:buNone/>
              </a:pPr>
              <a:r>
                <a:rPr lang="en-US" sz="1400" kern="1200" dirty="0"/>
                <a:t>Transmit: for macOS that supports FTP and SSH.</a:t>
              </a:r>
            </a:p>
          </p:txBody>
        </p:sp>
      </p:grpSp>
      <p:grpSp>
        <p:nvGrpSpPr>
          <p:cNvPr id="54" name="Group 53">
            <a:extLst>
              <a:ext uri="{FF2B5EF4-FFF2-40B4-BE49-F238E27FC236}">
                <a16:creationId xmlns:a16="http://schemas.microsoft.com/office/drawing/2014/main" id="{84B0D680-A9C6-A775-662B-727A014FA0DE}"/>
              </a:ext>
            </a:extLst>
          </p:cNvPr>
          <p:cNvGrpSpPr/>
          <p:nvPr/>
        </p:nvGrpSpPr>
        <p:grpSpPr>
          <a:xfrm>
            <a:off x="6482683" y="2483560"/>
            <a:ext cx="2028365" cy="2197207"/>
            <a:chOff x="4858405" y="1822183"/>
            <a:chExt cx="2102095" cy="4374250"/>
          </a:xfrm>
        </p:grpSpPr>
        <p:sp>
          <p:nvSpPr>
            <p:cNvPr id="56" name="Freeform: Shape 55">
              <a:extLst>
                <a:ext uri="{FF2B5EF4-FFF2-40B4-BE49-F238E27FC236}">
                  <a16:creationId xmlns:a16="http://schemas.microsoft.com/office/drawing/2014/main" id="{CA574CEE-B01B-FF69-5752-21F4F8BBCE31}"/>
                </a:ext>
              </a:extLst>
            </p:cNvPr>
            <p:cNvSpPr/>
            <p:nvPr/>
          </p:nvSpPr>
          <p:spPr>
            <a:xfrm>
              <a:off x="5457831" y="1822183"/>
              <a:ext cx="867240" cy="867240"/>
            </a:xfrm>
            <a:custGeom>
              <a:avLst/>
              <a:gdLst>
                <a:gd name="connsiteX0" fmla="*/ 0 w 867240"/>
                <a:gd name="connsiteY0" fmla="*/ 433620 h 867240"/>
                <a:gd name="connsiteX1" fmla="*/ 433620 w 867240"/>
                <a:gd name="connsiteY1" fmla="*/ 0 h 867240"/>
                <a:gd name="connsiteX2" fmla="*/ 867240 w 867240"/>
                <a:gd name="connsiteY2" fmla="*/ 433620 h 867240"/>
                <a:gd name="connsiteX3" fmla="*/ 433620 w 867240"/>
                <a:gd name="connsiteY3" fmla="*/ 867240 h 867240"/>
                <a:gd name="connsiteX4" fmla="*/ 0 w 867240"/>
                <a:gd name="connsiteY4" fmla="*/ 433620 h 86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40" h="867240">
                  <a:moveTo>
                    <a:pt x="0" y="433620"/>
                  </a:moveTo>
                  <a:cubicBezTo>
                    <a:pt x="0" y="194138"/>
                    <a:pt x="194138" y="0"/>
                    <a:pt x="433620" y="0"/>
                  </a:cubicBezTo>
                  <a:cubicBezTo>
                    <a:pt x="673102" y="0"/>
                    <a:pt x="867240" y="194138"/>
                    <a:pt x="867240" y="433620"/>
                  </a:cubicBezTo>
                  <a:cubicBezTo>
                    <a:pt x="867240" y="673102"/>
                    <a:pt x="673102" y="867240"/>
                    <a:pt x="433620" y="867240"/>
                  </a:cubicBezTo>
                  <a:cubicBezTo>
                    <a:pt x="194138" y="867240"/>
                    <a:pt x="0" y="673102"/>
                    <a:pt x="0" y="433620"/>
                  </a:cubicBezTo>
                  <a:close/>
                </a:path>
              </a:pathLst>
            </a:custGeom>
          </p:spPr>
          <p:style>
            <a:lnRef idx="2">
              <a:schemeClr val="accent2">
                <a:hueOff val="-727682"/>
                <a:satOff val="-41964"/>
                <a:lumOff val="4314"/>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spcFirstLastPara="0" vert="horz" wrap="square" lIns="160658" tIns="160658" rIns="160658" bIns="160658" numCol="1" spcCol="1270" anchor="ctr" anchorCtr="0">
              <a:noAutofit/>
            </a:bodyPr>
            <a:lstStyle/>
            <a:p>
              <a:pPr marL="0" lvl="0" indent="0" algn="ctr" defTabSz="1689100">
                <a:lnSpc>
                  <a:spcPct val="90000"/>
                </a:lnSpc>
                <a:spcBef>
                  <a:spcPct val="0"/>
                </a:spcBef>
                <a:spcAft>
                  <a:spcPct val="35000"/>
                </a:spcAft>
                <a:buNone/>
              </a:pPr>
              <a:r>
                <a:rPr lang="en-US" sz="3800" kern="1200" dirty="0"/>
                <a:t>3</a:t>
              </a:r>
            </a:p>
          </p:txBody>
        </p:sp>
        <p:sp>
          <p:nvSpPr>
            <p:cNvPr id="57" name="Freeform: Shape 56">
              <a:extLst>
                <a:ext uri="{FF2B5EF4-FFF2-40B4-BE49-F238E27FC236}">
                  <a16:creationId xmlns:a16="http://schemas.microsoft.com/office/drawing/2014/main" id="{02F61053-DF63-AC40-505C-1DF2587B7C07}"/>
                </a:ext>
              </a:extLst>
            </p:cNvPr>
            <p:cNvSpPr/>
            <p:nvPr/>
          </p:nvSpPr>
          <p:spPr>
            <a:xfrm>
              <a:off x="4858405" y="2311823"/>
              <a:ext cx="2102095" cy="3884610"/>
            </a:xfrm>
            <a:custGeom>
              <a:avLst/>
              <a:gdLst>
                <a:gd name="connsiteX0" fmla="*/ 0 w 2102095"/>
                <a:gd name="connsiteY0" fmla="*/ 420419 h 3884610"/>
                <a:gd name="connsiteX1" fmla="*/ 630629 w 2102095"/>
                <a:gd name="connsiteY1" fmla="*/ 420419 h 3884610"/>
                <a:gd name="connsiteX2" fmla="*/ 630629 w 2102095"/>
                <a:gd name="connsiteY2" fmla="*/ 420419 h 3884610"/>
                <a:gd name="connsiteX3" fmla="*/ 630629 w 2102095"/>
                <a:gd name="connsiteY3" fmla="*/ 420419 h 3884610"/>
                <a:gd name="connsiteX4" fmla="*/ 1051048 w 2102095"/>
                <a:gd name="connsiteY4" fmla="*/ 0 h 3884610"/>
                <a:gd name="connsiteX5" fmla="*/ 1471467 w 2102095"/>
                <a:gd name="connsiteY5" fmla="*/ 420419 h 3884610"/>
                <a:gd name="connsiteX6" fmla="*/ 1471467 w 2102095"/>
                <a:gd name="connsiteY6" fmla="*/ 420419 h 3884610"/>
                <a:gd name="connsiteX7" fmla="*/ 1471467 w 2102095"/>
                <a:gd name="connsiteY7" fmla="*/ 420419 h 3884610"/>
                <a:gd name="connsiteX8" fmla="*/ 2102095 w 2102095"/>
                <a:gd name="connsiteY8" fmla="*/ 420419 h 3884610"/>
                <a:gd name="connsiteX9" fmla="*/ 2102095 w 2102095"/>
                <a:gd name="connsiteY9" fmla="*/ 3884610 h 3884610"/>
                <a:gd name="connsiteX10" fmla="*/ 0 w 2102095"/>
                <a:gd name="connsiteY10" fmla="*/ 3884610 h 3884610"/>
                <a:gd name="connsiteX11" fmla="*/ 0 w 2102095"/>
                <a:gd name="connsiteY11" fmla="*/ 420419 h 38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2095" h="3884610">
                  <a:moveTo>
                    <a:pt x="0" y="420419"/>
                  </a:moveTo>
                  <a:lnTo>
                    <a:pt x="630629" y="420419"/>
                  </a:lnTo>
                  <a:lnTo>
                    <a:pt x="630629" y="420419"/>
                  </a:lnTo>
                  <a:lnTo>
                    <a:pt x="630629" y="420419"/>
                  </a:lnTo>
                  <a:lnTo>
                    <a:pt x="1051048" y="0"/>
                  </a:lnTo>
                  <a:lnTo>
                    <a:pt x="1471467" y="420419"/>
                  </a:lnTo>
                  <a:lnTo>
                    <a:pt x="1471467" y="420419"/>
                  </a:lnTo>
                  <a:lnTo>
                    <a:pt x="1471467" y="420419"/>
                  </a:lnTo>
                  <a:lnTo>
                    <a:pt x="2102095" y="420419"/>
                  </a:lnTo>
                  <a:lnTo>
                    <a:pt x="2102095" y="3884610"/>
                  </a:lnTo>
                  <a:lnTo>
                    <a:pt x="0" y="3884610"/>
                  </a:lnTo>
                  <a:lnTo>
                    <a:pt x="0" y="420419"/>
                  </a:lnTo>
                  <a:close/>
                </a:path>
              </a:pathLst>
            </a:custGeom>
          </p:spPr>
          <p:style>
            <a:lnRef idx="2">
              <a:schemeClr val="accent2">
                <a:tint val="40000"/>
                <a:alpha val="90000"/>
                <a:hueOff val="-485272"/>
                <a:satOff val="-43055"/>
                <a:lumOff val="-439"/>
                <a:alphaOff val="0"/>
              </a:schemeClr>
            </a:lnRef>
            <a:fillRef idx="1">
              <a:schemeClr val="accent2">
                <a:tint val="40000"/>
                <a:alpha val="90000"/>
                <a:hueOff val="-485272"/>
                <a:satOff val="-43055"/>
                <a:lumOff val="-439"/>
                <a:alphaOff val="0"/>
              </a:schemeClr>
            </a:fillRef>
            <a:effectRef idx="0">
              <a:schemeClr val="accent2">
                <a:tint val="40000"/>
                <a:alpha val="90000"/>
                <a:hueOff val="-485272"/>
                <a:satOff val="-43055"/>
                <a:lumOff val="-439"/>
                <a:alphaOff val="0"/>
              </a:schemeClr>
            </a:effectRef>
            <a:fontRef idx="minor">
              <a:schemeClr val="dk1">
                <a:hueOff val="0"/>
                <a:satOff val="0"/>
                <a:lumOff val="0"/>
                <a:alphaOff val="0"/>
              </a:schemeClr>
            </a:fontRef>
          </p:style>
          <p:txBody>
            <a:bodyPr spcFirstLastPara="0" vert="horz" wrap="square" lIns="152759" tIns="585519" rIns="152759" bIns="165100" numCol="1" spcCol="1270" anchor="t" anchorCtr="0">
              <a:noAutofit/>
            </a:bodyPr>
            <a:lstStyle/>
            <a:p>
              <a:pPr marL="0" lvl="0" indent="0" algn="l" defTabSz="711200">
                <a:lnSpc>
                  <a:spcPct val="90000"/>
                </a:lnSpc>
                <a:spcBef>
                  <a:spcPct val="0"/>
                </a:spcBef>
                <a:spcAft>
                  <a:spcPct val="35000"/>
                </a:spcAft>
                <a:buNone/>
              </a:pPr>
              <a:r>
                <a:rPr lang="en-US" sz="1400" kern="1200" dirty="0"/>
                <a:t>WinSCP: Windows FTP client that supports FTP, SSH and SFTP. </a:t>
              </a:r>
            </a:p>
          </p:txBody>
        </p:sp>
      </p:grpSp>
      <p:grpSp>
        <p:nvGrpSpPr>
          <p:cNvPr id="65" name="Group 64">
            <a:extLst>
              <a:ext uri="{FF2B5EF4-FFF2-40B4-BE49-F238E27FC236}">
                <a16:creationId xmlns:a16="http://schemas.microsoft.com/office/drawing/2014/main" id="{F1C806A1-6FAF-DFFB-18D3-50A2705B2B40}"/>
              </a:ext>
            </a:extLst>
          </p:cNvPr>
          <p:cNvGrpSpPr/>
          <p:nvPr/>
        </p:nvGrpSpPr>
        <p:grpSpPr>
          <a:xfrm>
            <a:off x="9430430" y="2485367"/>
            <a:ext cx="1961654" cy="2195400"/>
            <a:chOff x="7257057" y="2504049"/>
            <a:chExt cx="1783322" cy="2195400"/>
          </a:xfrm>
        </p:grpSpPr>
        <p:sp>
          <p:nvSpPr>
            <p:cNvPr id="62" name="Freeform: Shape 61">
              <a:extLst>
                <a:ext uri="{FF2B5EF4-FFF2-40B4-BE49-F238E27FC236}">
                  <a16:creationId xmlns:a16="http://schemas.microsoft.com/office/drawing/2014/main" id="{A037EDF2-7E35-6C43-18DA-A16F48659E42}"/>
                </a:ext>
              </a:extLst>
            </p:cNvPr>
            <p:cNvSpPr/>
            <p:nvPr/>
          </p:nvSpPr>
          <p:spPr>
            <a:xfrm>
              <a:off x="7751421" y="2504049"/>
              <a:ext cx="760747" cy="435619"/>
            </a:xfrm>
            <a:custGeom>
              <a:avLst/>
              <a:gdLst>
                <a:gd name="connsiteX0" fmla="*/ 0 w 867240"/>
                <a:gd name="connsiteY0" fmla="*/ 433620 h 867240"/>
                <a:gd name="connsiteX1" fmla="*/ 433620 w 867240"/>
                <a:gd name="connsiteY1" fmla="*/ 0 h 867240"/>
                <a:gd name="connsiteX2" fmla="*/ 867240 w 867240"/>
                <a:gd name="connsiteY2" fmla="*/ 433620 h 867240"/>
                <a:gd name="connsiteX3" fmla="*/ 433620 w 867240"/>
                <a:gd name="connsiteY3" fmla="*/ 867240 h 867240"/>
                <a:gd name="connsiteX4" fmla="*/ 0 w 867240"/>
                <a:gd name="connsiteY4" fmla="*/ 433620 h 86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240" h="867240">
                  <a:moveTo>
                    <a:pt x="0" y="433620"/>
                  </a:moveTo>
                  <a:cubicBezTo>
                    <a:pt x="0" y="194138"/>
                    <a:pt x="194138" y="0"/>
                    <a:pt x="433620" y="0"/>
                  </a:cubicBezTo>
                  <a:cubicBezTo>
                    <a:pt x="673102" y="0"/>
                    <a:pt x="867240" y="194138"/>
                    <a:pt x="867240" y="433620"/>
                  </a:cubicBezTo>
                  <a:cubicBezTo>
                    <a:pt x="867240" y="673102"/>
                    <a:pt x="673102" y="867240"/>
                    <a:pt x="433620" y="867240"/>
                  </a:cubicBezTo>
                  <a:cubicBezTo>
                    <a:pt x="194138" y="867240"/>
                    <a:pt x="0" y="673102"/>
                    <a:pt x="0" y="433620"/>
                  </a:cubicBezTo>
                  <a:close/>
                </a:path>
              </a:pathLst>
            </a:custGeom>
          </p:spPr>
          <p:style>
            <a:lnRef idx="2">
              <a:schemeClr val="accent2">
                <a:hueOff val="-1091522"/>
                <a:satOff val="-62946"/>
                <a:lumOff val="6471"/>
                <a:alphaOff val="0"/>
              </a:schemeClr>
            </a:lnRef>
            <a:fillRef idx="1">
              <a:schemeClr val="accent2">
                <a:hueOff val="-1091522"/>
                <a:satOff val="-62946"/>
                <a:lumOff val="6471"/>
                <a:alphaOff val="0"/>
              </a:schemeClr>
            </a:fillRef>
            <a:effectRef idx="0">
              <a:schemeClr val="accent2">
                <a:hueOff val="-1091522"/>
                <a:satOff val="-62946"/>
                <a:lumOff val="6471"/>
                <a:alphaOff val="0"/>
              </a:schemeClr>
            </a:effectRef>
            <a:fontRef idx="minor">
              <a:schemeClr val="lt1"/>
            </a:fontRef>
          </p:style>
          <p:txBody>
            <a:bodyPr spcFirstLastPara="0" vert="horz" wrap="square" lIns="160658" tIns="160658" rIns="160658" bIns="160658" numCol="1" spcCol="1270" anchor="ctr" anchorCtr="0">
              <a:noAutofit/>
            </a:bodyPr>
            <a:lstStyle/>
            <a:p>
              <a:pPr marL="0" lvl="0" indent="0" algn="ctr" defTabSz="1689100">
                <a:lnSpc>
                  <a:spcPct val="90000"/>
                </a:lnSpc>
                <a:spcBef>
                  <a:spcPct val="0"/>
                </a:spcBef>
                <a:spcAft>
                  <a:spcPct val="35000"/>
                </a:spcAft>
                <a:buNone/>
              </a:pPr>
              <a:r>
                <a:rPr lang="en-US" sz="3800" kern="1200" dirty="0"/>
                <a:t>4</a:t>
              </a:r>
            </a:p>
          </p:txBody>
        </p:sp>
        <p:sp>
          <p:nvSpPr>
            <p:cNvPr id="63" name="Freeform: Shape 62">
              <a:extLst>
                <a:ext uri="{FF2B5EF4-FFF2-40B4-BE49-F238E27FC236}">
                  <a16:creationId xmlns:a16="http://schemas.microsoft.com/office/drawing/2014/main" id="{7038D213-1F4F-BED6-CEBE-6943380E5A58}"/>
                </a:ext>
              </a:extLst>
            </p:cNvPr>
            <p:cNvSpPr/>
            <p:nvPr/>
          </p:nvSpPr>
          <p:spPr>
            <a:xfrm>
              <a:off x="7257057" y="2748191"/>
              <a:ext cx="1783322" cy="1951258"/>
            </a:xfrm>
            <a:custGeom>
              <a:avLst/>
              <a:gdLst>
                <a:gd name="connsiteX0" fmla="*/ 0 w 2032959"/>
                <a:gd name="connsiteY0" fmla="*/ 406592 h 3884610"/>
                <a:gd name="connsiteX1" fmla="*/ 609888 w 2032959"/>
                <a:gd name="connsiteY1" fmla="*/ 406592 h 3884610"/>
                <a:gd name="connsiteX2" fmla="*/ 609888 w 2032959"/>
                <a:gd name="connsiteY2" fmla="*/ 406592 h 3884610"/>
                <a:gd name="connsiteX3" fmla="*/ 609888 w 2032959"/>
                <a:gd name="connsiteY3" fmla="*/ 406592 h 3884610"/>
                <a:gd name="connsiteX4" fmla="*/ 1016480 w 2032959"/>
                <a:gd name="connsiteY4" fmla="*/ 0 h 3884610"/>
                <a:gd name="connsiteX5" fmla="*/ 1423071 w 2032959"/>
                <a:gd name="connsiteY5" fmla="*/ 406592 h 3884610"/>
                <a:gd name="connsiteX6" fmla="*/ 1423071 w 2032959"/>
                <a:gd name="connsiteY6" fmla="*/ 406592 h 3884610"/>
                <a:gd name="connsiteX7" fmla="*/ 1423071 w 2032959"/>
                <a:gd name="connsiteY7" fmla="*/ 406592 h 3884610"/>
                <a:gd name="connsiteX8" fmla="*/ 2032959 w 2032959"/>
                <a:gd name="connsiteY8" fmla="*/ 406592 h 3884610"/>
                <a:gd name="connsiteX9" fmla="*/ 2032959 w 2032959"/>
                <a:gd name="connsiteY9" fmla="*/ 3884610 h 3884610"/>
                <a:gd name="connsiteX10" fmla="*/ 0 w 2032959"/>
                <a:gd name="connsiteY10" fmla="*/ 3884610 h 3884610"/>
                <a:gd name="connsiteX11" fmla="*/ 0 w 2032959"/>
                <a:gd name="connsiteY11" fmla="*/ 406592 h 388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2959" h="3884610">
                  <a:moveTo>
                    <a:pt x="0" y="406592"/>
                  </a:moveTo>
                  <a:lnTo>
                    <a:pt x="609888" y="406592"/>
                  </a:lnTo>
                  <a:lnTo>
                    <a:pt x="609888" y="406592"/>
                  </a:lnTo>
                  <a:lnTo>
                    <a:pt x="609888" y="406592"/>
                  </a:lnTo>
                  <a:lnTo>
                    <a:pt x="1016480" y="0"/>
                  </a:lnTo>
                  <a:lnTo>
                    <a:pt x="1423071" y="406592"/>
                  </a:lnTo>
                  <a:lnTo>
                    <a:pt x="1423071" y="406592"/>
                  </a:lnTo>
                  <a:lnTo>
                    <a:pt x="1423071" y="406592"/>
                  </a:lnTo>
                  <a:lnTo>
                    <a:pt x="2032959" y="406592"/>
                  </a:lnTo>
                  <a:lnTo>
                    <a:pt x="2032959" y="3884610"/>
                  </a:lnTo>
                  <a:lnTo>
                    <a:pt x="0" y="3884610"/>
                  </a:lnTo>
                  <a:lnTo>
                    <a:pt x="0" y="406592"/>
                  </a:lnTo>
                  <a:close/>
                </a:path>
              </a:pathLst>
            </a:custGeom>
          </p:spPr>
          <p:style>
            <a:lnRef idx="2">
              <a:schemeClr val="accent2">
                <a:tint val="40000"/>
                <a:alpha val="90000"/>
                <a:hueOff val="-667249"/>
                <a:satOff val="-59200"/>
                <a:lumOff val="-604"/>
                <a:alphaOff val="0"/>
              </a:schemeClr>
            </a:lnRef>
            <a:fillRef idx="1">
              <a:schemeClr val="accent2">
                <a:tint val="40000"/>
                <a:alpha val="90000"/>
                <a:hueOff val="-667249"/>
                <a:satOff val="-59200"/>
                <a:lumOff val="-604"/>
                <a:alphaOff val="0"/>
              </a:schemeClr>
            </a:fillRef>
            <a:effectRef idx="0">
              <a:schemeClr val="accent2">
                <a:tint val="40000"/>
                <a:alpha val="90000"/>
                <a:hueOff val="-667249"/>
                <a:satOff val="-59200"/>
                <a:lumOff val="-604"/>
                <a:alphaOff val="0"/>
              </a:schemeClr>
            </a:effectRef>
            <a:fontRef idx="minor">
              <a:schemeClr val="dk1">
                <a:hueOff val="0"/>
                <a:satOff val="0"/>
                <a:lumOff val="0"/>
                <a:alphaOff val="0"/>
              </a:schemeClr>
            </a:fontRef>
          </p:style>
          <p:txBody>
            <a:bodyPr spcFirstLastPara="0" vert="horz" wrap="square" lIns="152759" tIns="571692" rIns="152759" bIns="165100" numCol="1" spcCol="1270" anchor="t" anchorCtr="0">
              <a:noAutofit/>
            </a:bodyPr>
            <a:lstStyle/>
            <a:p>
              <a:pPr marL="0" lvl="0" indent="0" algn="l" defTabSz="711200">
                <a:lnSpc>
                  <a:spcPct val="90000"/>
                </a:lnSpc>
                <a:spcBef>
                  <a:spcPct val="0"/>
                </a:spcBef>
                <a:spcAft>
                  <a:spcPct val="35000"/>
                </a:spcAft>
                <a:buNone/>
              </a:pPr>
              <a:r>
                <a:rPr lang="en-US" sz="1400" kern="1200" dirty="0"/>
                <a:t>WS FTP: This is another Windows FTP client that supports SSH.</a:t>
              </a:r>
            </a:p>
          </p:txBody>
        </p:sp>
      </p:grpSp>
    </p:spTree>
    <p:extLst>
      <p:ext uri="{BB962C8B-B14F-4D97-AF65-F5344CB8AC3E}">
        <p14:creationId xmlns:p14="http://schemas.microsoft.com/office/powerpoint/2010/main" val="33692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fill="hold"/>
                                        <p:tgtEl>
                                          <p:spTgt spid="47"/>
                                        </p:tgtEl>
                                        <p:attrNameLst>
                                          <p:attrName>ppt_x</p:attrName>
                                        </p:attrNameLst>
                                      </p:cBhvr>
                                      <p:tavLst>
                                        <p:tav tm="0">
                                          <p:val>
                                            <p:strVal val="#ppt_x"/>
                                          </p:val>
                                        </p:tav>
                                        <p:tav tm="100000">
                                          <p:val>
                                            <p:strVal val="#ppt_x"/>
                                          </p:val>
                                        </p:tav>
                                      </p:tavLst>
                                    </p:anim>
                                    <p:anim calcmode="lin" valueType="num">
                                      <p:cBhvr additive="base">
                                        <p:cTn id="1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ppt_x"/>
                                          </p:val>
                                        </p:tav>
                                        <p:tav tm="100000">
                                          <p:val>
                                            <p:strVal val="#ppt_x"/>
                                          </p:val>
                                        </p:tav>
                                      </p:tavLst>
                                    </p:anim>
                                    <p:anim calcmode="lin" valueType="num">
                                      <p:cBhvr additive="base">
                                        <p:cTn id="2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ppt_x"/>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279085-BBE3-D2E4-AF8A-13487A7F4B86}"/>
              </a:ext>
            </a:extLst>
          </p:cNvPr>
          <p:cNvPicPr>
            <a:picLocks noChangeAspect="1"/>
          </p:cNvPicPr>
          <p:nvPr/>
        </p:nvPicPr>
        <p:blipFill>
          <a:blip r:embed="rId2"/>
          <a:stretch>
            <a:fillRect/>
          </a:stretch>
        </p:blipFill>
        <p:spPr>
          <a:xfrm>
            <a:off x="1463566" y="2028306"/>
            <a:ext cx="9261467" cy="3751483"/>
          </a:xfrm>
          <a:prstGeom prst="rect">
            <a:avLst/>
          </a:prstGeom>
        </p:spPr>
      </p:pic>
      <p:sp>
        <p:nvSpPr>
          <p:cNvPr id="2" name="Title 1">
            <a:extLst>
              <a:ext uri="{FF2B5EF4-FFF2-40B4-BE49-F238E27FC236}">
                <a16:creationId xmlns:a16="http://schemas.microsoft.com/office/drawing/2014/main" id="{A3C6F512-842F-D68F-B4FB-AFEA69FC15FB}"/>
              </a:ext>
            </a:extLst>
          </p:cNvPr>
          <p:cNvSpPr>
            <a:spLocks noGrp="1"/>
          </p:cNvSpPr>
          <p:nvPr>
            <p:ph type="title"/>
          </p:nvPr>
        </p:nvSpPr>
        <p:spPr>
          <a:xfrm>
            <a:off x="1463566" y="559326"/>
            <a:ext cx="9261467" cy="1091504"/>
          </a:xfrm>
        </p:spPr>
        <p:txBody>
          <a:bodyPr vert="horz" lIns="91440" tIns="45720" rIns="91440" bIns="45720" rtlCol="0" anchor="b">
            <a:normAutofit/>
          </a:bodyPr>
          <a:lstStyle/>
          <a:p>
            <a:r>
              <a:rPr lang="en-US" kern="1200" dirty="0">
                <a:solidFill>
                  <a:schemeClr val="tx1"/>
                </a:solidFill>
                <a:latin typeface="+mj-lt"/>
                <a:ea typeface="+mj-ea"/>
                <a:cs typeface="+mj-cs"/>
              </a:rPr>
              <a:t>FTP used in proposed network </a:t>
            </a:r>
          </a:p>
        </p:txBody>
      </p:sp>
    </p:spTree>
    <p:extLst>
      <p:ext uri="{BB962C8B-B14F-4D97-AF65-F5344CB8AC3E}">
        <p14:creationId xmlns:p14="http://schemas.microsoft.com/office/powerpoint/2010/main" val="37018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D11854C-C0D3-3052-72E7-8511BDEB0653}"/>
              </a:ext>
            </a:extLst>
          </p:cNvPr>
          <p:cNvPicPr>
            <a:picLocks noChangeAspect="1"/>
          </p:cNvPicPr>
          <p:nvPr/>
        </p:nvPicPr>
        <p:blipFill rotWithShape="1">
          <a:blip r:embed="rId2">
            <a:alphaModFix amt="40000"/>
          </a:blip>
          <a:srcRect/>
          <a:stretch/>
        </p:blipFill>
        <p:spPr>
          <a:xfrm>
            <a:off x="-1" y="10"/>
            <a:ext cx="12192001" cy="6857990"/>
          </a:xfrm>
          <a:prstGeom prst="rect">
            <a:avLst/>
          </a:prstGeom>
        </p:spPr>
      </p:pic>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9A92108-04F9-0BAC-5177-1C6D749E3987}"/>
              </a:ext>
            </a:extLst>
          </p:cNvPr>
          <p:cNvSpPr>
            <a:spLocks noGrp="1"/>
          </p:cNvSpPr>
          <p:nvPr>
            <p:ph type="title"/>
          </p:nvPr>
        </p:nvSpPr>
        <p:spPr>
          <a:xfrm>
            <a:off x="1675349" y="1008993"/>
            <a:ext cx="8841302" cy="3542045"/>
          </a:xfrm>
        </p:spPr>
        <p:txBody>
          <a:bodyPr vert="horz" lIns="91440" tIns="45720" rIns="91440" bIns="45720" rtlCol="0" anchor="b">
            <a:normAutofit/>
          </a:bodyPr>
          <a:lstStyle/>
          <a:p>
            <a:r>
              <a:rPr lang="en-US" sz="11500">
                <a:solidFill>
                  <a:srgbClr val="FFFFFF"/>
                </a:solidFill>
              </a:rPr>
              <a:t>WEB Server</a:t>
            </a:r>
          </a:p>
        </p:txBody>
      </p:sp>
    </p:spTree>
    <p:extLst>
      <p:ext uri="{BB962C8B-B14F-4D97-AF65-F5344CB8AC3E}">
        <p14:creationId xmlns:p14="http://schemas.microsoft.com/office/powerpoint/2010/main" val="1078043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A7E0EC0-9F0A-8937-F584-1D769BCBB037}"/>
              </a:ext>
            </a:extLst>
          </p:cNvPr>
          <p:cNvPicPr>
            <a:picLocks noGrp="1" noChangeAspect="1"/>
          </p:cNvPicPr>
          <p:nvPr>
            <p:ph sz="half" idx="1"/>
          </p:nvPr>
        </p:nvPicPr>
        <p:blipFill>
          <a:blip r:embed="rId2"/>
          <a:stretch>
            <a:fillRect/>
          </a:stretch>
        </p:blipFill>
        <p:spPr>
          <a:xfrm>
            <a:off x="838200" y="1747115"/>
            <a:ext cx="5181600" cy="4579485"/>
          </a:xfrm>
        </p:spPr>
      </p:pic>
      <p:pic>
        <p:nvPicPr>
          <p:cNvPr id="8" name="Content Placeholder 7">
            <a:extLst>
              <a:ext uri="{FF2B5EF4-FFF2-40B4-BE49-F238E27FC236}">
                <a16:creationId xmlns:a16="http://schemas.microsoft.com/office/drawing/2014/main" id="{32388A73-5EE4-1210-FA5E-7973EB7C958C}"/>
              </a:ext>
            </a:extLst>
          </p:cNvPr>
          <p:cNvPicPr>
            <a:picLocks noGrp="1" noChangeAspect="1"/>
          </p:cNvPicPr>
          <p:nvPr>
            <p:ph sz="half" idx="2"/>
          </p:nvPr>
        </p:nvPicPr>
        <p:blipFill>
          <a:blip r:embed="rId3"/>
          <a:stretch>
            <a:fillRect/>
          </a:stretch>
        </p:blipFill>
        <p:spPr>
          <a:xfrm>
            <a:off x="6605286" y="1826992"/>
            <a:ext cx="4748514" cy="4499608"/>
          </a:xfrm>
        </p:spPr>
      </p:pic>
      <p:sp>
        <p:nvSpPr>
          <p:cNvPr id="9" name="TextBox 8">
            <a:extLst>
              <a:ext uri="{FF2B5EF4-FFF2-40B4-BE49-F238E27FC236}">
                <a16:creationId xmlns:a16="http://schemas.microsoft.com/office/drawing/2014/main" id="{38AE33B5-3F3B-6775-CCEF-C830AF7EAF94}"/>
              </a:ext>
            </a:extLst>
          </p:cNvPr>
          <p:cNvSpPr txBox="1"/>
          <p:nvPr/>
        </p:nvSpPr>
        <p:spPr>
          <a:xfrm>
            <a:off x="838200" y="531399"/>
            <a:ext cx="5181600" cy="954107"/>
          </a:xfrm>
          <a:prstGeom prst="rect">
            <a:avLst/>
          </a:prstGeom>
          <a:noFill/>
        </p:spPr>
        <p:txBody>
          <a:bodyPr wrap="square" rtlCol="0">
            <a:spAutoFit/>
          </a:bodyPr>
          <a:lstStyle/>
          <a:p>
            <a:r>
              <a:rPr lang="en-US" sz="2800" i="1" dirty="0"/>
              <a:t>FileZilla Server</a:t>
            </a:r>
            <a:r>
              <a:rPr lang="en-US" sz="2800" dirty="0"/>
              <a:t> is a free open source FTP and FTPS Server.</a:t>
            </a:r>
          </a:p>
        </p:txBody>
      </p:sp>
      <p:sp>
        <p:nvSpPr>
          <p:cNvPr id="10" name="TextBox 9">
            <a:extLst>
              <a:ext uri="{FF2B5EF4-FFF2-40B4-BE49-F238E27FC236}">
                <a16:creationId xmlns:a16="http://schemas.microsoft.com/office/drawing/2014/main" id="{99275837-4BE6-727F-42AF-4BAF7E57145C}"/>
              </a:ext>
            </a:extLst>
          </p:cNvPr>
          <p:cNvSpPr txBox="1"/>
          <p:nvPr/>
        </p:nvSpPr>
        <p:spPr>
          <a:xfrm>
            <a:off x="6605286" y="746842"/>
            <a:ext cx="5019964" cy="523220"/>
          </a:xfrm>
          <a:prstGeom prst="rect">
            <a:avLst/>
          </a:prstGeom>
          <a:noFill/>
        </p:spPr>
        <p:txBody>
          <a:bodyPr wrap="none" rtlCol="0">
            <a:spAutoFit/>
          </a:bodyPr>
          <a:lstStyle/>
          <a:p>
            <a:r>
              <a:rPr lang="en-US" sz="2800" dirty="0"/>
              <a:t>PuTTY is an SSH and telnet client.</a:t>
            </a:r>
          </a:p>
        </p:txBody>
      </p:sp>
    </p:spTree>
    <p:extLst>
      <p:ext uri="{BB962C8B-B14F-4D97-AF65-F5344CB8AC3E}">
        <p14:creationId xmlns:p14="http://schemas.microsoft.com/office/powerpoint/2010/main" val="1741369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953AD-2BE6-E269-AE87-5141662AB907}"/>
              </a:ext>
            </a:extLst>
          </p:cNvPr>
          <p:cNvSpPr>
            <a:spLocks noGrp="1"/>
          </p:cNvSpPr>
          <p:nvPr>
            <p:ph type="title"/>
          </p:nvPr>
        </p:nvSpPr>
        <p:spPr>
          <a:xfrm>
            <a:off x="812945" y="485532"/>
            <a:ext cx="5852711" cy="1597228"/>
          </a:xfrm>
        </p:spPr>
        <p:txBody>
          <a:bodyPr>
            <a:normAutofit/>
          </a:bodyPr>
          <a:lstStyle/>
          <a:p>
            <a:r>
              <a:rPr lang="en-US" dirty="0"/>
              <a:t>In proposed network</a:t>
            </a:r>
          </a:p>
        </p:txBody>
      </p:sp>
      <p:sp>
        <p:nvSpPr>
          <p:cNvPr id="5" name="Content Placeholder 4">
            <a:extLst>
              <a:ext uri="{FF2B5EF4-FFF2-40B4-BE49-F238E27FC236}">
                <a16:creationId xmlns:a16="http://schemas.microsoft.com/office/drawing/2014/main" id="{0118AA64-AB61-F427-947F-33DFFC7DD7C7}"/>
              </a:ext>
            </a:extLst>
          </p:cNvPr>
          <p:cNvSpPr>
            <a:spLocks noGrp="1"/>
          </p:cNvSpPr>
          <p:nvPr>
            <p:ph idx="1"/>
          </p:nvPr>
        </p:nvSpPr>
        <p:spPr>
          <a:xfrm>
            <a:off x="812945" y="2280020"/>
            <a:ext cx="4428236" cy="2728198"/>
          </a:xfrm>
        </p:spPr>
        <p:txBody>
          <a:bodyPr anchor="t">
            <a:normAutofit/>
          </a:bodyPr>
          <a:lstStyle/>
          <a:p>
            <a:r>
              <a:rPr lang="en-US" dirty="0">
                <a:effectLst/>
                <a:ea typeface="Times New Roman" panose="02020603050405020304" pitchFamily="18" charset="0"/>
              </a:rPr>
              <a:t>In the proposed network we use Linux-tiny core as a Web server and its position in the proposed network is the DMZ zone of the firewall.</a:t>
            </a:r>
          </a:p>
          <a:p>
            <a:endParaRPr lang="en-US" sz="2000" dirty="0"/>
          </a:p>
        </p:txBody>
      </p:sp>
      <p:pic>
        <p:nvPicPr>
          <p:cNvPr id="6" name="image71.jpeg">
            <a:extLst>
              <a:ext uri="{FF2B5EF4-FFF2-40B4-BE49-F238E27FC236}">
                <a16:creationId xmlns:a16="http://schemas.microsoft.com/office/drawing/2014/main" id="{7D8516AE-AB71-0F00-6727-7CB0D3E5B082}"/>
              </a:ext>
            </a:extLst>
          </p:cNvPr>
          <p:cNvPicPr>
            <a:picLocks noChangeAspect="1"/>
          </p:cNvPicPr>
          <p:nvPr/>
        </p:nvPicPr>
        <p:blipFill>
          <a:blip r:embed="rId2" cstate="print"/>
          <a:stretch>
            <a:fillRect/>
          </a:stretch>
        </p:blipFill>
        <p:spPr>
          <a:xfrm>
            <a:off x="6756741" y="2149125"/>
            <a:ext cx="3990853" cy="3828215"/>
          </a:xfrm>
          <a:prstGeom prst="rect">
            <a:avLst/>
          </a:prstGeom>
        </p:spPr>
      </p:pic>
    </p:spTree>
    <p:extLst>
      <p:ext uri="{BB962C8B-B14F-4D97-AF65-F5344CB8AC3E}">
        <p14:creationId xmlns:p14="http://schemas.microsoft.com/office/powerpoint/2010/main" val="23590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0DDA-5D77-1DA2-D118-F2AAF84BC79C}"/>
              </a:ext>
            </a:extLst>
          </p:cNvPr>
          <p:cNvSpPr>
            <a:spLocks noGrp="1"/>
          </p:cNvSpPr>
          <p:nvPr>
            <p:ph type="title"/>
          </p:nvPr>
        </p:nvSpPr>
        <p:spPr>
          <a:xfrm>
            <a:off x="843384" y="510547"/>
            <a:ext cx="6496364" cy="1422581"/>
          </a:xfrm>
        </p:spPr>
        <p:txBody>
          <a:bodyPr anchor="ctr">
            <a:normAutofit/>
          </a:bodyPr>
          <a:lstStyle/>
          <a:p>
            <a:r>
              <a:rPr lang="en-US" dirty="0"/>
              <a:t>What is a web server?</a:t>
            </a:r>
          </a:p>
        </p:txBody>
      </p:sp>
      <p:sp>
        <p:nvSpPr>
          <p:cNvPr id="3" name="Content Placeholder 2">
            <a:extLst>
              <a:ext uri="{FF2B5EF4-FFF2-40B4-BE49-F238E27FC236}">
                <a16:creationId xmlns:a16="http://schemas.microsoft.com/office/drawing/2014/main" id="{6E94A523-8F90-02F5-7302-0C8EA8C285E3}"/>
              </a:ext>
            </a:extLst>
          </p:cNvPr>
          <p:cNvSpPr>
            <a:spLocks noGrp="1"/>
          </p:cNvSpPr>
          <p:nvPr>
            <p:ph idx="1"/>
          </p:nvPr>
        </p:nvSpPr>
        <p:spPr>
          <a:xfrm>
            <a:off x="1285240" y="2411807"/>
            <a:ext cx="8914309" cy="3448945"/>
          </a:xfrm>
        </p:spPr>
        <p:txBody>
          <a:bodyPr anchor="t">
            <a:noAutofit/>
          </a:bodyPr>
          <a:lstStyle/>
          <a:p>
            <a:r>
              <a:rPr lang="en-US" sz="2400" dirty="0"/>
              <a:t>A web server is software and hardware that uses HTTP (Hypertext Transfer Protocol) and other protocols to respond to client requests made over the World Wide Web.</a:t>
            </a:r>
          </a:p>
          <a:p>
            <a:r>
              <a:rPr lang="en-US" sz="2400" dirty="0"/>
              <a:t>The main job of a web server is to display website content through storing, processing, and delivering webpages to users.</a:t>
            </a:r>
          </a:p>
          <a:p>
            <a:r>
              <a:rPr lang="en-US" sz="2400" dirty="0"/>
              <a:t>Web server hardware is connected to the internet and allows data to be exchanged with other connected devices, while web server software controls how a user accesses hosted file.</a:t>
            </a:r>
          </a:p>
        </p:txBody>
      </p:sp>
    </p:spTree>
    <p:extLst>
      <p:ext uri="{BB962C8B-B14F-4D97-AF65-F5344CB8AC3E}">
        <p14:creationId xmlns:p14="http://schemas.microsoft.com/office/powerpoint/2010/main" val="76379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8016-12FA-DE83-7B68-81E9417B5944}"/>
              </a:ext>
            </a:extLst>
          </p:cNvPr>
          <p:cNvSpPr>
            <a:spLocks noGrp="1"/>
          </p:cNvSpPr>
          <p:nvPr>
            <p:ph type="title"/>
          </p:nvPr>
        </p:nvSpPr>
        <p:spPr>
          <a:xfrm>
            <a:off x="782014" y="424630"/>
            <a:ext cx="8074815" cy="1618489"/>
          </a:xfrm>
        </p:spPr>
        <p:txBody>
          <a:bodyPr anchor="ctr">
            <a:normAutofit/>
          </a:bodyPr>
          <a:lstStyle/>
          <a:p>
            <a:r>
              <a:rPr lang="en-US" dirty="0"/>
              <a:t>Example of web server uses:</a:t>
            </a:r>
          </a:p>
        </p:txBody>
      </p:sp>
      <p:sp>
        <p:nvSpPr>
          <p:cNvPr id="3" name="Content Placeholder 2">
            <a:extLst>
              <a:ext uri="{FF2B5EF4-FFF2-40B4-BE49-F238E27FC236}">
                <a16:creationId xmlns:a16="http://schemas.microsoft.com/office/drawing/2014/main" id="{2BF5201C-F5BD-E7DB-A2CA-C61994FEEFD6}"/>
              </a:ext>
            </a:extLst>
          </p:cNvPr>
          <p:cNvSpPr>
            <a:spLocks noGrp="1"/>
          </p:cNvSpPr>
          <p:nvPr>
            <p:ph idx="1"/>
          </p:nvPr>
        </p:nvSpPr>
        <p:spPr>
          <a:xfrm>
            <a:off x="929299" y="2455901"/>
            <a:ext cx="8074815" cy="1946198"/>
          </a:xfrm>
        </p:spPr>
        <p:txBody>
          <a:bodyPr anchor="t">
            <a:normAutofit/>
          </a:bodyPr>
          <a:lstStyle/>
          <a:p>
            <a:r>
              <a:rPr lang="en-US" dirty="0"/>
              <a:t>sending and receiving emails.</a:t>
            </a:r>
          </a:p>
          <a:p>
            <a:r>
              <a:rPr lang="en-US" dirty="0"/>
              <a:t>downloading requests for File Transfer Protocol (FTP) files.</a:t>
            </a:r>
          </a:p>
          <a:p>
            <a:r>
              <a:rPr lang="en-US" dirty="0"/>
              <a:t>building and publishing webpages.</a:t>
            </a:r>
          </a:p>
        </p:txBody>
      </p:sp>
    </p:spTree>
    <p:extLst>
      <p:ext uri="{BB962C8B-B14F-4D97-AF65-F5344CB8AC3E}">
        <p14:creationId xmlns:p14="http://schemas.microsoft.com/office/powerpoint/2010/main" val="164843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9859-CC53-2EFF-7945-5F49649461F2}"/>
              </a:ext>
            </a:extLst>
          </p:cNvPr>
          <p:cNvSpPr>
            <a:spLocks noGrp="1"/>
          </p:cNvSpPr>
          <p:nvPr>
            <p:ph type="title"/>
          </p:nvPr>
        </p:nvSpPr>
        <p:spPr>
          <a:xfrm>
            <a:off x="849519" y="498272"/>
            <a:ext cx="8074815" cy="1618489"/>
          </a:xfrm>
        </p:spPr>
        <p:txBody>
          <a:bodyPr anchor="ctr">
            <a:normAutofit/>
          </a:bodyPr>
          <a:lstStyle/>
          <a:p>
            <a:r>
              <a:rPr lang="en-US" dirty="0"/>
              <a:t>How do web servers work?</a:t>
            </a:r>
          </a:p>
        </p:txBody>
      </p:sp>
      <p:sp>
        <p:nvSpPr>
          <p:cNvPr id="3" name="Content Placeholder 2">
            <a:extLst>
              <a:ext uri="{FF2B5EF4-FFF2-40B4-BE49-F238E27FC236}">
                <a16:creationId xmlns:a16="http://schemas.microsoft.com/office/drawing/2014/main" id="{94470D55-3CE2-A26C-34C9-7924926A2998}"/>
              </a:ext>
            </a:extLst>
          </p:cNvPr>
          <p:cNvSpPr>
            <a:spLocks noGrp="1"/>
          </p:cNvSpPr>
          <p:nvPr>
            <p:ph idx="1"/>
          </p:nvPr>
        </p:nvSpPr>
        <p:spPr>
          <a:xfrm>
            <a:off x="1174776" y="2349641"/>
            <a:ext cx="8650421" cy="3529521"/>
          </a:xfrm>
        </p:spPr>
        <p:txBody>
          <a:bodyPr anchor="t">
            <a:noAutofit/>
          </a:bodyPr>
          <a:lstStyle/>
          <a:p>
            <a:r>
              <a:rPr lang="en-US" sz="2400" dirty="0"/>
              <a:t>Web server software is accessed through the domain names of websites and ensures the delivery of the site’s content to the requesting user. As hardware, a web server is a computer that stores web server software and other files related to a website, such as HTML documents, CSS, images, and JavaScript files.</a:t>
            </a:r>
          </a:p>
          <a:p>
            <a:r>
              <a:rPr lang="en-US" sz="2400" dirty="0"/>
              <a:t>When a web browser, like Google Chrome or Firefox, needs a file that is hosted on a web server, the browser will request the file by HTTP. the HTTP server will accept the request, find the content, and send it back to the browser through HTTP.</a:t>
            </a:r>
          </a:p>
        </p:txBody>
      </p:sp>
    </p:spTree>
    <p:extLst>
      <p:ext uri="{BB962C8B-B14F-4D97-AF65-F5344CB8AC3E}">
        <p14:creationId xmlns:p14="http://schemas.microsoft.com/office/powerpoint/2010/main" val="90025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DE63-8648-AFE5-2C49-5F8B37F749CB}"/>
              </a:ext>
            </a:extLst>
          </p:cNvPr>
          <p:cNvSpPr>
            <a:spLocks noGrp="1"/>
          </p:cNvSpPr>
          <p:nvPr>
            <p:ph type="title"/>
          </p:nvPr>
        </p:nvSpPr>
        <p:spPr>
          <a:xfrm>
            <a:off x="716073" y="624388"/>
            <a:ext cx="9471956" cy="1137111"/>
          </a:xfrm>
        </p:spPr>
        <p:txBody>
          <a:bodyPr>
            <a:noAutofit/>
          </a:bodyPr>
          <a:lstStyle/>
          <a:p>
            <a:r>
              <a:rPr lang="en-US" dirty="0"/>
              <a:t>To better understand how the web browser and web server interact:</a:t>
            </a:r>
          </a:p>
        </p:txBody>
      </p:sp>
      <p:sp>
        <p:nvSpPr>
          <p:cNvPr id="3" name="Content Placeholder 2">
            <a:extLst>
              <a:ext uri="{FF2B5EF4-FFF2-40B4-BE49-F238E27FC236}">
                <a16:creationId xmlns:a16="http://schemas.microsoft.com/office/drawing/2014/main" id="{DDF21B26-E47E-0515-96D5-570D7E346C65}"/>
              </a:ext>
            </a:extLst>
          </p:cNvPr>
          <p:cNvSpPr>
            <a:spLocks noGrp="1"/>
          </p:cNvSpPr>
          <p:nvPr>
            <p:ph idx="1"/>
          </p:nvPr>
        </p:nvSpPr>
        <p:spPr>
          <a:xfrm>
            <a:off x="970672" y="3750387"/>
            <a:ext cx="7350982" cy="2110365"/>
          </a:xfrm>
        </p:spPr>
        <p:txBody>
          <a:bodyPr anchor="t">
            <a:noAutofit/>
          </a:bodyPr>
          <a:lstStyle/>
          <a:p>
            <a:pPr marL="0" indent="0">
              <a:buNone/>
            </a:pPr>
            <a:r>
              <a:rPr lang="en-US" sz="2400" dirty="0">
                <a:solidFill>
                  <a:srgbClr val="FF0000"/>
                </a:solidFill>
              </a:rPr>
              <a:t>Step1:</a:t>
            </a:r>
          </a:p>
          <a:p>
            <a:pPr marL="0" indent="0">
              <a:buNone/>
            </a:pPr>
            <a:r>
              <a:rPr lang="en-US" sz="2400" dirty="0"/>
              <a:t>The browser interprets the three parts of URL:</a:t>
            </a:r>
          </a:p>
          <a:p>
            <a:r>
              <a:rPr lang="en-US" sz="2400" dirty="0"/>
              <a:t>http (the protocol).</a:t>
            </a:r>
          </a:p>
          <a:p>
            <a:r>
              <a:rPr lang="en-US" sz="2400" dirty="0"/>
              <a:t>www.cisco.com (the server’s name or Ip of the server). </a:t>
            </a:r>
          </a:p>
          <a:p>
            <a:r>
              <a:rPr lang="en-US" sz="2400" dirty="0"/>
              <a:t>index.html (the specific filename requested).</a:t>
            </a:r>
          </a:p>
        </p:txBody>
      </p:sp>
      <p:pic>
        <p:nvPicPr>
          <p:cNvPr id="6" name="Picture 5">
            <a:extLst>
              <a:ext uri="{FF2B5EF4-FFF2-40B4-BE49-F238E27FC236}">
                <a16:creationId xmlns:a16="http://schemas.microsoft.com/office/drawing/2014/main" id="{9CE08EEE-3C1A-7F66-FF43-EC965BBB6B5B}"/>
              </a:ext>
            </a:extLst>
          </p:cNvPr>
          <p:cNvPicPr>
            <a:picLocks noChangeAspect="1"/>
          </p:cNvPicPr>
          <p:nvPr/>
        </p:nvPicPr>
        <p:blipFill>
          <a:blip r:embed="rId2"/>
          <a:stretch>
            <a:fillRect/>
          </a:stretch>
        </p:blipFill>
        <p:spPr>
          <a:xfrm>
            <a:off x="1847211" y="1761499"/>
            <a:ext cx="7113776" cy="1913761"/>
          </a:xfrm>
          <a:prstGeom prst="rect">
            <a:avLst/>
          </a:prstGeom>
        </p:spPr>
      </p:pic>
    </p:spTree>
    <p:extLst>
      <p:ext uri="{BB962C8B-B14F-4D97-AF65-F5344CB8AC3E}">
        <p14:creationId xmlns:p14="http://schemas.microsoft.com/office/powerpoint/2010/main" val="244256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1A103A5-A201-DE76-60AB-CCF4F46A587A}"/>
              </a:ext>
            </a:extLst>
          </p:cNvPr>
          <p:cNvSpPr txBox="1"/>
          <p:nvPr/>
        </p:nvSpPr>
        <p:spPr>
          <a:xfrm>
            <a:off x="637200" y="561796"/>
            <a:ext cx="5322928" cy="2677656"/>
          </a:xfrm>
          <a:prstGeom prst="rect">
            <a:avLst/>
          </a:prstGeom>
          <a:noFill/>
        </p:spPr>
        <p:txBody>
          <a:bodyPr wrap="square" rtlCol="0">
            <a:spAutoFit/>
          </a:bodyPr>
          <a:lstStyle/>
          <a:p>
            <a:r>
              <a:rPr lang="en-US" sz="2400" dirty="0">
                <a:solidFill>
                  <a:srgbClr val="FF0000"/>
                </a:solidFill>
                <a:ea typeface="Times New Roman" panose="02020603050405020304" pitchFamily="18" charset="0"/>
              </a:rPr>
              <a:t>Step2:</a:t>
            </a:r>
          </a:p>
          <a:p>
            <a:pPr marL="285750" indent="-285750">
              <a:buFont typeface="Arial" panose="020B0604020202020204" pitchFamily="34" charset="0"/>
              <a:buChar char="•"/>
            </a:pPr>
            <a:r>
              <a:rPr lang="en-US" sz="2400" dirty="0">
                <a:ea typeface="Times New Roman" panose="02020603050405020304" pitchFamily="18" charset="0"/>
              </a:rPr>
              <a:t>The browser then checks with a name server to convert </a:t>
            </a:r>
            <a:r>
              <a:rPr lang="en-US" sz="2400" dirty="0">
                <a:ea typeface="Times New Roman" panose="02020603050405020304" pitchFamily="18" charset="0"/>
                <a:hlinkClick r:id="rId3"/>
              </a:rPr>
              <a:t>www.cisco.com</a:t>
            </a:r>
            <a:r>
              <a:rPr lang="en-US" sz="2400" dirty="0">
                <a:ea typeface="Times New Roman" panose="02020603050405020304" pitchFamily="18" charset="0"/>
              </a:rPr>
              <a:t> into a numeric IP address.</a:t>
            </a:r>
          </a:p>
          <a:p>
            <a:pPr marL="285750" indent="-285750">
              <a:buFont typeface="Arial" panose="020B0604020202020204" pitchFamily="34" charset="0"/>
              <a:buChar char="•"/>
            </a:pPr>
            <a:r>
              <a:rPr lang="en-US" sz="2400" dirty="0">
                <a:ea typeface="Times New Roman" panose="02020603050405020304" pitchFamily="18" charset="0"/>
              </a:rPr>
              <a:t>The</a:t>
            </a:r>
            <a:r>
              <a:rPr lang="en-US" sz="2400" spc="-80" dirty="0">
                <a:ea typeface="Times New Roman" panose="02020603050405020304" pitchFamily="18" charset="0"/>
              </a:rPr>
              <a:t> </a:t>
            </a:r>
            <a:r>
              <a:rPr lang="en-US" sz="2400" dirty="0">
                <a:ea typeface="Times New Roman" panose="02020603050405020304" pitchFamily="18" charset="0"/>
              </a:rPr>
              <a:t>client</a:t>
            </a:r>
            <a:r>
              <a:rPr lang="en-US" sz="2400" spc="-80" dirty="0">
                <a:ea typeface="Times New Roman" panose="02020603050405020304" pitchFamily="18" charset="0"/>
              </a:rPr>
              <a:t> </a:t>
            </a:r>
            <a:r>
              <a:rPr lang="en-US" sz="2400" dirty="0">
                <a:ea typeface="Times New Roman" panose="02020603050405020304" pitchFamily="18" charset="0"/>
              </a:rPr>
              <a:t>initiates</a:t>
            </a:r>
            <a:r>
              <a:rPr lang="en-US" sz="2400" spc="-80" dirty="0">
                <a:ea typeface="Times New Roman" panose="02020603050405020304" pitchFamily="18" charset="0"/>
              </a:rPr>
              <a:t> </a:t>
            </a:r>
            <a:r>
              <a:rPr lang="en-US" sz="2400" dirty="0">
                <a:ea typeface="Times New Roman" panose="02020603050405020304" pitchFamily="18" charset="0"/>
              </a:rPr>
              <a:t>an</a:t>
            </a:r>
            <a:r>
              <a:rPr lang="en-US" sz="2400" spc="-80" dirty="0">
                <a:ea typeface="Times New Roman" panose="02020603050405020304" pitchFamily="18" charset="0"/>
              </a:rPr>
              <a:t> </a:t>
            </a:r>
            <a:r>
              <a:rPr lang="en-US" sz="2400" dirty="0">
                <a:ea typeface="Times New Roman" panose="02020603050405020304" pitchFamily="18" charset="0"/>
              </a:rPr>
              <a:t>HTTP</a:t>
            </a:r>
            <a:r>
              <a:rPr lang="en-US" sz="2400" spc="-80" dirty="0">
                <a:ea typeface="Times New Roman" panose="02020603050405020304" pitchFamily="18" charset="0"/>
              </a:rPr>
              <a:t> </a:t>
            </a:r>
            <a:r>
              <a:rPr lang="en-US" sz="2400" dirty="0">
                <a:ea typeface="Times New Roman" panose="02020603050405020304" pitchFamily="18" charset="0"/>
              </a:rPr>
              <a:t>request</a:t>
            </a:r>
            <a:r>
              <a:rPr lang="en-US" sz="2400" spc="-80" dirty="0">
                <a:ea typeface="Times New Roman" panose="02020603050405020304" pitchFamily="18" charset="0"/>
              </a:rPr>
              <a:t> </a:t>
            </a:r>
            <a:r>
              <a:rPr lang="en-US" sz="2400" dirty="0">
                <a:ea typeface="Times New Roman" panose="02020603050405020304" pitchFamily="18" charset="0"/>
              </a:rPr>
              <a:t>to</a:t>
            </a:r>
            <a:r>
              <a:rPr lang="en-US" sz="2400" spc="-80" dirty="0">
                <a:ea typeface="Times New Roman" panose="02020603050405020304" pitchFamily="18" charset="0"/>
              </a:rPr>
              <a:t> </a:t>
            </a:r>
            <a:r>
              <a:rPr lang="en-US" sz="2400" dirty="0">
                <a:ea typeface="Times New Roman" panose="02020603050405020304" pitchFamily="18" charset="0"/>
              </a:rPr>
              <a:t>a</a:t>
            </a:r>
            <a:r>
              <a:rPr lang="en-US" sz="2400" spc="-80" dirty="0">
                <a:ea typeface="Times New Roman" panose="02020603050405020304" pitchFamily="18" charset="0"/>
              </a:rPr>
              <a:t> </a:t>
            </a:r>
            <a:r>
              <a:rPr lang="en-US" sz="2400" dirty="0">
                <a:ea typeface="Times New Roman" panose="02020603050405020304" pitchFamily="18" charset="0"/>
              </a:rPr>
              <a:t>server</a:t>
            </a:r>
            <a:r>
              <a:rPr lang="en-US" sz="2400" spc="-80" dirty="0">
                <a:ea typeface="Times New Roman" panose="02020603050405020304" pitchFamily="18" charset="0"/>
              </a:rPr>
              <a:t> </a:t>
            </a:r>
            <a:r>
              <a:rPr lang="en-US" sz="2400" dirty="0">
                <a:ea typeface="Times New Roman" panose="02020603050405020304" pitchFamily="18" charset="0"/>
              </a:rPr>
              <a:t>by</a:t>
            </a:r>
            <a:r>
              <a:rPr lang="en-US" sz="2400" spc="-80" dirty="0">
                <a:ea typeface="Times New Roman" panose="02020603050405020304" pitchFamily="18" charset="0"/>
              </a:rPr>
              <a:t> </a:t>
            </a:r>
            <a:r>
              <a:rPr lang="en-US" sz="2400" dirty="0">
                <a:ea typeface="Times New Roman" panose="02020603050405020304" pitchFamily="18" charset="0"/>
              </a:rPr>
              <a:t>sending</a:t>
            </a:r>
            <a:r>
              <a:rPr lang="en-US" sz="2400" spc="-80" dirty="0">
                <a:ea typeface="Times New Roman" panose="02020603050405020304" pitchFamily="18" charset="0"/>
              </a:rPr>
              <a:t> </a:t>
            </a:r>
            <a:r>
              <a:rPr lang="en-US" sz="2400" dirty="0">
                <a:ea typeface="Times New Roman" panose="02020603050405020304" pitchFamily="18" charset="0"/>
              </a:rPr>
              <a:t>a</a:t>
            </a:r>
            <a:r>
              <a:rPr lang="en-US" sz="2400" spc="-80" dirty="0">
                <a:ea typeface="Times New Roman" panose="02020603050405020304" pitchFamily="18" charset="0"/>
              </a:rPr>
              <a:t> </a:t>
            </a:r>
            <a:r>
              <a:rPr lang="en-US" sz="2400" dirty="0">
                <a:ea typeface="Times New Roman" panose="02020603050405020304" pitchFamily="18" charset="0"/>
              </a:rPr>
              <a:t>GET</a:t>
            </a:r>
            <a:r>
              <a:rPr lang="en-US" sz="2400" spc="-80" dirty="0">
                <a:ea typeface="Times New Roman" panose="02020603050405020304" pitchFamily="18" charset="0"/>
              </a:rPr>
              <a:t> </a:t>
            </a:r>
            <a:r>
              <a:rPr lang="en-US" sz="2400" dirty="0">
                <a:ea typeface="Times New Roman" panose="02020603050405020304" pitchFamily="18" charset="0"/>
              </a:rPr>
              <a:t>request to the server and asks for the index.html</a:t>
            </a:r>
            <a:r>
              <a:rPr lang="en-US" sz="2400" spc="-70" dirty="0">
                <a:ea typeface="Times New Roman" panose="02020603050405020304" pitchFamily="18" charset="0"/>
              </a:rPr>
              <a:t> </a:t>
            </a:r>
            <a:r>
              <a:rPr lang="en-US" sz="2400" dirty="0">
                <a:ea typeface="Times New Roman" panose="02020603050405020304" pitchFamily="18" charset="0"/>
              </a:rPr>
              <a:t>file.</a:t>
            </a:r>
          </a:p>
        </p:txBody>
      </p:sp>
      <p:sp>
        <p:nvSpPr>
          <p:cNvPr id="18" name="TextBox 17">
            <a:extLst>
              <a:ext uri="{FF2B5EF4-FFF2-40B4-BE49-F238E27FC236}">
                <a16:creationId xmlns:a16="http://schemas.microsoft.com/office/drawing/2014/main" id="{333DAD6E-BD92-A855-C2DC-36C5A629FBBC}"/>
              </a:ext>
            </a:extLst>
          </p:cNvPr>
          <p:cNvSpPr txBox="1"/>
          <p:nvPr/>
        </p:nvSpPr>
        <p:spPr>
          <a:xfrm>
            <a:off x="637200" y="3318436"/>
            <a:ext cx="5256133" cy="1569660"/>
          </a:xfrm>
          <a:prstGeom prst="rect">
            <a:avLst/>
          </a:prstGeom>
          <a:noFill/>
        </p:spPr>
        <p:txBody>
          <a:bodyPr wrap="square" rtlCol="0">
            <a:spAutoFit/>
          </a:bodyPr>
          <a:lstStyle/>
          <a:p>
            <a:pPr marL="0" indent="0">
              <a:buNone/>
            </a:pPr>
            <a:r>
              <a:rPr lang="en-US" sz="2400" dirty="0">
                <a:solidFill>
                  <a:srgbClr val="FF0000"/>
                </a:solidFill>
              </a:rPr>
              <a:t>Step3: </a:t>
            </a:r>
            <a:endParaRPr lang="en-US" sz="2400" dirty="0">
              <a:solidFill>
                <a:srgbClr val="FF0000"/>
              </a:solidFill>
              <a:ea typeface="Times New Roman" panose="02020603050405020304" pitchFamily="18" charset="0"/>
            </a:endParaRPr>
          </a:p>
          <a:p>
            <a:pPr marL="285750" indent="-285750">
              <a:buFont typeface="Arial" panose="020B0604020202020204" pitchFamily="34" charset="0"/>
              <a:buChar char="•"/>
            </a:pPr>
            <a:r>
              <a:rPr lang="en-US" sz="2400" dirty="0"/>
              <a:t>In response to the request, the server sends the HTML code for this web page to the browser.</a:t>
            </a:r>
            <a:endParaRPr lang="en-US" sz="2400" dirty="0">
              <a:ea typeface="Times New Roman" panose="02020603050405020304" pitchFamily="18" charset="0"/>
            </a:endParaRPr>
          </a:p>
        </p:txBody>
      </p:sp>
      <p:sp>
        <p:nvSpPr>
          <p:cNvPr id="19" name="TextBox 18">
            <a:extLst>
              <a:ext uri="{FF2B5EF4-FFF2-40B4-BE49-F238E27FC236}">
                <a16:creationId xmlns:a16="http://schemas.microsoft.com/office/drawing/2014/main" id="{985C2140-FE8F-A3E3-B3CF-B895765634EF}"/>
              </a:ext>
            </a:extLst>
          </p:cNvPr>
          <p:cNvSpPr txBox="1"/>
          <p:nvPr/>
        </p:nvSpPr>
        <p:spPr>
          <a:xfrm>
            <a:off x="580320" y="4745427"/>
            <a:ext cx="5384382" cy="1569660"/>
          </a:xfrm>
          <a:prstGeom prst="rect">
            <a:avLst/>
          </a:prstGeom>
          <a:noFill/>
        </p:spPr>
        <p:txBody>
          <a:bodyPr wrap="square" rtlCol="0">
            <a:spAutoFit/>
          </a:bodyPr>
          <a:lstStyle/>
          <a:p>
            <a:pPr marL="0" indent="0">
              <a:buNone/>
            </a:pPr>
            <a:r>
              <a:rPr lang="en-US" sz="2400" dirty="0">
                <a:solidFill>
                  <a:srgbClr val="FF0000"/>
                </a:solidFill>
                <a:effectLst/>
                <a:ea typeface="Times New Roman" panose="02020603050405020304" pitchFamily="18" charset="0"/>
              </a:rPr>
              <a:t>Step4:</a:t>
            </a:r>
          </a:p>
          <a:p>
            <a:pPr marL="342900" indent="-342900">
              <a:buFont typeface="Arial" panose="020B0604020202020204" pitchFamily="34" charset="0"/>
              <a:buChar char="•"/>
            </a:pPr>
            <a:r>
              <a:rPr lang="en-US" sz="2400" dirty="0">
                <a:effectLst/>
                <a:ea typeface="Times New Roman" panose="02020603050405020304" pitchFamily="18" charset="0"/>
              </a:rPr>
              <a:t>The browser deciphers the HTML code and formats the page for </a:t>
            </a:r>
            <a:r>
              <a:rPr lang="en-US" sz="2400" spc="-25" dirty="0">
                <a:effectLst/>
                <a:ea typeface="Times New Roman" panose="02020603050405020304" pitchFamily="18" charset="0"/>
              </a:rPr>
              <a:t>the </a:t>
            </a:r>
            <a:r>
              <a:rPr lang="en-US" sz="2400" dirty="0">
                <a:effectLst/>
                <a:ea typeface="Times New Roman" panose="02020603050405020304" pitchFamily="18" charset="0"/>
              </a:rPr>
              <a:t>browser</a:t>
            </a:r>
            <a:r>
              <a:rPr lang="en-US" sz="2400" spc="-10" dirty="0">
                <a:effectLst/>
                <a:ea typeface="Times New Roman" panose="02020603050405020304" pitchFamily="18" charset="0"/>
              </a:rPr>
              <a:t> </a:t>
            </a:r>
            <a:r>
              <a:rPr lang="en-US" sz="2400" spc="-20" dirty="0">
                <a:effectLst/>
                <a:ea typeface="Times New Roman" panose="02020603050405020304" pitchFamily="18" charset="0"/>
              </a:rPr>
              <a:t>window.</a:t>
            </a:r>
            <a:endParaRPr lang="en-US" sz="2400" dirty="0">
              <a:effectLst/>
              <a:ea typeface="Times New Roman" panose="02020603050405020304" pitchFamily="18" charset="0"/>
            </a:endParaRPr>
          </a:p>
        </p:txBody>
      </p:sp>
      <p:pic>
        <p:nvPicPr>
          <p:cNvPr id="10" name="Picture 9">
            <a:extLst>
              <a:ext uri="{FF2B5EF4-FFF2-40B4-BE49-F238E27FC236}">
                <a16:creationId xmlns:a16="http://schemas.microsoft.com/office/drawing/2014/main" id="{3CE2B50C-523E-3FF4-EF3B-370C347B6054}"/>
              </a:ext>
            </a:extLst>
          </p:cNvPr>
          <p:cNvPicPr>
            <a:picLocks noChangeAspect="1"/>
          </p:cNvPicPr>
          <p:nvPr/>
        </p:nvPicPr>
        <p:blipFill>
          <a:blip r:embed="rId4"/>
          <a:stretch>
            <a:fillRect/>
          </a:stretch>
        </p:blipFill>
        <p:spPr>
          <a:xfrm>
            <a:off x="6750604" y="508215"/>
            <a:ext cx="4823541" cy="1761113"/>
          </a:xfrm>
          <a:prstGeom prst="rect">
            <a:avLst/>
          </a:prstGeom>
        </p:spPr>
      </p:pic>
      <p:pic>
        <p:nvPicPr>
          <p:cNvPr id="12" name="Picture 11">
            <a:extLst>
              <a:ext uri="{FF2B5EF4-FFF2-40B4-BE49-F238E27FC236}">
                <a16:creationId xmlns:a16="http://schemas.microsoft.com/office/drawing/2014/main" id="{15D255F5-92AA-0B3E-6110-F53AC9C43206}"/>
              </a:ext>
            </a:extLst>
          </p:cNvPr>
          <p:cNvPicPr>
            <a:picLocks noChangeAspect="1"/>
          </p:cNvPicPr>
          <p:nvPr/>
        </p:nvPicPr>
        <p:blipFill>
          <a:blip r:embed="rId5"/>
          <a:stretch>
            <a:fillRect/>
          </a:stretch>
        </p:blipFill>
        <p:spPr>
          <a:xfrm>
            <a:off x="6883530" y="2269328"/>
            <a:ext cx="4728150" cy="2846540"/>
          </a:xfrm>
          <a:prstGeom prst="rect">
            <a:avLst/>
          </a:prstGeom>
        </p:spPr>
      </p:pic>
      <p:pic>
        <p:nvPicPr>
          <p:cNvPr id="14" name="Picture 13">
            <a:extLst>
              <a:ext uri="{FF2B5EF4-FFF2-40B4-BE49-F238E27FC236}">
                <a16:creationId xmlns:a16="http://schemas.microsoft.com/office/drawing/2014/main" id="{0975D895-5235-A6C5-FC8A-DEA848486093}"/>
              </a:ext>
            </a:extLst>
          </p:cNvPr>
          <p:cNvPicPr>
            <a:picLocks noChangeAspect="1"/>
          </p:cNvPicPr>
          <p:nvPr/>
        </p:nvPicPr>
        <p:blipFill rotWithShape="1">
          <a:blip r:embed="rId6"/>
          <a:srcRect l="38043"/>
          <a:stretch/>
        </p:blipFill>
        <p:spPr>
          <a:xfrm>
            <a:off x="8996714" y="5050313"/>
            <a:ext cx="2166330" cy="1688979"/>
          </a:xfrm>
          <a:prstGeom prst="rect">
            <a:avLst/>
          </a:prstGeom>
        </p:spPr>
      </p:pic>
    </p:spTree>
    <p:extLst>
      <p:ext uri="{BB962C8B-B14F-4D97-AF65-F5344CB8AC3E}">
        <p14:creationId xmlns:p14="http://schemas.microsoft.com/office/powerpoint/2010/main" val="73916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B13E-2A9A-255D-1507-2AB387C10066}"/>
              </a:ext>
            </a:extLst>
          </p:cNvPr>
          <p:cNvSpPr>
            <a:spLocks noGrp="1"/>
          </p:cNvSpPr>
          <p:nvPr>
            <p:ph type="title"/>
          </p:nvPr>
        </p:nvSpPr>
        <p:spPr>
          <a:xfrm>
            <a:off x="641774" y="843713"/>
            <a:ext cx="8921672" cy="1713305"/>
          </a:xfrm>
        </p:spPr>
        <p:txBody>
          <a:bodyPr vert="horz" lIns="91440" tIns="45720" rIns="91440" bIns="45720" rtlCol="0" anchor="b">
            <a:normAutofit/>
          </a:bodyPr>
          <a:lstStyle/>
          <a:p>
            <a:r>
              <a:rPr lang="en-US" sz="8000" kern="1200" dirty="0">
                <a:solidFill>
                  <a:schemeClr val="tx1"/>
                </a:solidFill>
                <a:latin typeface="+mj-lt"/>
                <a:ea typeface="+mj-ea"/>
                <a:cs typeface="+mj-cs"/>
              </a:rPr>
              <a:t>In proposed network</a:t>
            </a:r>
          </a:p>
        </p:txBody>
      </p:sp>
      <p:pic>
        <p:nvPicPr>
          <p:cNvPr id="4" name="image70.jpeg">
            <a:extLst>
              <a:ext uri="{FF2B5EF4-FFF2-40B4-BE49-F238E27FC236}">
                <a16:creationId xmlns:a16="http://schemas.microsoft.com/office/drawing/2014/main" id="{B90DDE32-ADE4-6EDE-52F9-7A9B0A8C1B82}"/>
              </a:ext>
            </a:extLst>
          </p:cNvPr>
          <p:cNvPicPr>
            <a:picLocks noGrp="1" noChangeAspect="1"/>
          </p:cNvPicPr>
          <p:nvPr>
            <p:ph idx="1"/>
          </p:nvPr>
        </p:nvPicPr>
        <p:blipFill>
          <a:blip r:embed="rId2" cstate="print"/>
          <a:stretch>
            <a:fillRect/>
          </a:stretch>
        </p:blipFill>
        <p:spPr>
          <a:xfrm>
            <a:off x="1287601" y="3609907"/>
            <a:ext cx="9613397" cy="1659703"/>
          </a:xfrm>
          <a:prstGeom prst="rect">
            <a:avLst/>
          </a:prstGeom>
        </p:spPr>
      </p:pic>
    </p:spTree>
    <p:extLst>
      <p:ext uri="{BB962C8B-B14F-4D97-AF65-F5344CB8AC3E}">
        <p14:creationId xmlns:p14="http://schemas.microsoft.com/office/powerpoint/2010/main" val="377573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86E5-BB1C-B9C5-708A-3301EEF2E848}"/>
              </a:ext>
            </a:extLst>
          </p:cNvPr>
          <p:cNvSpPr>
            <a:spLocks noGrp="1"/>
          </p:cNvSpPr>
          <p:nvPr>
            <p:ph type="title"/>
          </p:nvPr>
        </p:nvSpPr>
        <p:spPr>
          <a:xfrm>
            <a:off x="677686" y="228248"/>
            <a:ext cx="8074815" cy="1618489"/>
          </a:xfrm>
        </p:spPr>
        <p:txBody>
          <a:bodyPr anchor="ctr">
            <a:normAutofit/>
          </a:bodyPr>
          <a:lstStyle/>
          <a:p>
            <a:r>
              <a:rPr lang="en-US" dirty="0"/>
              <a:t>Common and top web server software on the market</a:t>
            </a:r>
          </a:p>
        </p:txBody>
      </p:sp>
      <p:sp>
        <p:nvSpPr>
          <p:cNvPr id="3" name="Content Placeholder 2">
            <a:extLst>
              <a:ext uri="{FF2B5EF4-FFF2-40B4-BE49-F238E27FC236}">
                <a16:creationId xmlns:a16="http://schemas.microsoft.com/office/drawing/2014/main" id="{E46CFE1F-8414-ADD3-D0A0-325D56073789}"/>
              </a:ext>
            </a:extLst>
          </p:cNvPr>
          <p:cNvSpPr>
            <a:spLocks noGrp="1"/>
          </p:cNvSpPr>
          <p:nvPr>
            <p:ph idx="1"/>
          </p:nvPr>
        </p:nvSpPr>
        <p:spPr>
          <a:xfrm>
            <a:off x="794287" y="2189695"/>
            <a:ext cx="8938857" cy="4262086"/>
          </a:xfrm>
        </p:spPr>
        <p:txBody>
          <a:bodyPr anchor="t">
            <a:normAutofit/>
          </a:bodyPr>
          <a:lstStyle/>
          <a:p>
            <a:r>
              <a:rPr lang="en-US" dirty="0"/>
              <a:t>Apache HTTP Server: Developed by Apache Software Foundation, it is a free and open-source web server for Windows, Mac OS X, Linux.</a:t>
            </a:r>
          </a:p>
          <a:p>
            <a:r>
              <a:rPr lang="en-US" dirty="0"/>
              <a:t>Microsoft Internet Information Services (IIS): Developed by Microsoft for Microsoft platforms; it is not open sourced, but widely used.</a:t>
            </a:r>
          </a:p>
          <a:p>
            <a:r>
              <a:rPr lang="en-US" dirty="0"/>
              <a:t>Sun Java System Web Server: A free web server from Sun Microsystems that can run on Windows, Linux, and Unix. It is well-equipped to handle medium to large websites.</a:t>
            </a:r>
          </a:p>
          <a:p>
            <a:endParaRPr lang="en-US" dirty="0"/>
          </a:p>
        </p:txBody>
      </p:sp>
    </p:spTree>
    <p:extLst>
      <p:ext uri="{BB962C8B-B14F-4D97-AF65-F5344CB8AC3E}">
        <p14:creationId xmlns:p14="http://schemas.microsoft.com/office/powerpoint/2010/main" val="226863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43D7-8B3D-AAC7-0245-455760BCE016}"/>
              </a:ext>
            </a:extLst>
          </p:cNvPr>
          <p:cNvSpPr>
            <a:spLocks noGrp="1"/>
          </p:cNvSpPr>
          <p:nvPr>
            <p:ph type="title"/>
          </p:nvPr>
        </p:nvSpPr>
        <p:spPr>
          <a:xfrm>
            <a:off x="611089" y="310292"/>
            <a:ext cx="8074815" cy="1618489"/>
          </a:xfrm>
        </p:spPr>
        <p:txBody>
          <a:bodyPr anchor="ctr">
            <a:normAutofit/>
          </a:bodyPr>
          <a:lstStyle/>
          <a:p>
            <a:r>
              <a:rPr lang="en-US" dirty="0"/>
              <a:t>Web server security practices:</a:t>
            </a:r>
          </a:p>
        </p:txBody>
      </p:sp>
      <p:sp>
        <p:nvSpPr>
          <p:cNvPr id="3" name="Content Placeholder 2">
            <a:extLst>
              <a:ext uri="{FF2B5EF4-FFF2-40B4-BE49-F238E27FC236}">
                <a16:creationId xmlns:a16="http://schemas.microsoft.com/office/drawing/2014/main" id="{F0E4DDAE-C63A-6E18-5E75-7B74854356FB}"/>
              </a:ext>
            </a:extLst>
          </p:cNvPr>
          <p:cNvSpPr>
            <a:spLocks noGrp="1"/>
          </p:cNvSpPr>
          <p:nvPr>
            <p:ph idx="1"/>
          </p:nvPr>
        </p:nvSpPr>
        <p:spPr>
          <a:xfrm>
            <a:off x="872198" y="2191432"/>
            <a:ext cx="8375782" cy="4039726"/>
          </a:xfrm>
        </p:spPr>
        <p:txBody>
          <a:bodyPr anchor="t">
            <a:noAutofit/>
          </a:bodyPr>
          <a:lstStyle/>
          <a:p>
            <a:r>
              <a:rPr lang="en-US" sz="2000" dirty="0"/>
              <a:t>a reverse proxy, which is designed to hide an internal server and act as an intermediary for traffic originating on an internal server. </a:t>
            </a:r>
          </a:p>
          <a:p>
            <a:r>
              <a:rPr lang="en-US" sz="2000" dirty="0"/>
              <a:t>keeping web servers patched and up to date to help ensure the web server is not susceptible to vulnerabilities.</a:t>
            </a:r>
          </a:p>
          <a:p>
            <a:r>
              <a:rPr lang="en-US" sz="2000" dirty="0"/>
              <a:t>access restriction through processes such as limiting the web host’s access to infrastructure machines or using Secure Socket Shell (SSH).</a:t>
            </a:r>
          </a:p>
          <a:p>
            <a:r>
              <a:rPr lang="en-US" sz="2000" dirty="0"/>
              <a:t>network monitoring to make sure there is not any unauthorized activity. </a:t>
            </a:r>
          </a:p>
          <a:p>
            <a:r>
              <a:rPr lang="en-US" sz="2000" dirty="0"/>
              <a:t>using a firewall and SSL as firewalls can monitor HTTP traffic while having a Secure Sockets Layer (SSL) can help keep data secure.</a:t>
            </a:r>
          </a:p>
          <a:p>
            <a:r>
              <a:rPr lang="en-US" sz="2000" dirty="0"/>
              <a:t>The Cisco WSA solution complements the deep packet inspection and stateful filtering capabilities of the firewalls by providing additional web security features. </a:t>
            </a:r>
          </a:p>
        </p:txBody>
      </p:sp>
    </p:spTree>
    <p:extLst>
      <p:ext uri="{BB962C8B-B14F-4D97-AF65-F5344CB8AC3E}">
        <p14:creationId xmlns:p14="http://schemas.microsoft.com/office/powerpoint/2010/main" val="228450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0BCD93-4386-0CAF-4937-51F4B4E3374F}"/>
              </a:ext>
            </a:extLst>
          </p:cNvPr>
          <p:cNvSpPr>
            <a:spLocks noGrp="1"/>
          </p:cNvSpPr>
          <p:nvPr>
            <p:ph type="ctrTitle"/>
          </p:nvPr>
        </p:nvSpPr>
        <p:spPr>
          <a:xfrm>
            <a:off x="1285241" y="1008993"/>
            <a:ext cx="9231410" cy="3542045"/>
          </a:xfrm>
        </p:spPr>
        <p:txBody>
          <a:bodyPr anchor="b">
            <a:normAutofit/>
          </a:bodyPr>
          <a:lstStyle/>
          <a:p>
            <a:pPr algn="l"/>
            <a:r>
              <a:rPr lang="en-US" sz="11500" dirty="0"/>
              <a:t>Future Work</a:t>
            </a:r>
          </a:p>
        </p:txBody>
      </p:sp>
    </p:spTree>
    <p:extLst>
      <p:ext uri="{BB962C8B-B14F-4D97-AF65-F5344CB8AC3E}">
        <p14:creationId xmlns:p14="http://schemas.microsoft.com/office/powerpoint/2010/main" val="4225007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3887</TotalTime>
  <Words>4868</Words>
  <Application>Microsoft Office PowerPoint</Application>
  <PresentationFormat>Widescreen</PresentationFormat>
  <Paragraphs>478</Paragraphs>
  <Slides>101</Slides>
  <Notes>5</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101</vt:i4>
      </vt:variant>
    </vt:vector>
  </HeadingPairs>
  <TitlesOfParts>
    <vt:vector size="111" baseType="lpstr">
      <vt:lpstr>Arial</vt:lpstr>
      <vt:lpstr>Arial</vt:lpstr>
      <vt:lpstr>Calibri</vt:lpstr>
      <vt:lpstr>Calibri Light</vt:lpstr>
      <vt:lpstr>CiscoSans</vt:lpstr>
      <vt:lpstr>Courier New</vt:lpstr>
      <vt:lpstr>Times New Roman</vt:lpstr>
      <vt:lpstr>Wingdings</vt:lpstr>
      <vt:lpstr>Office Theme</vt:lpstr>
      <vt:lpstr>Office Theme</vt:lpstr>
      <vt:lpstr>Network security</vt:lpstr>
      <vt:lpstr>Team members  </vt:lpstr>
      <vt:lpstr>Introduction</vt:lpstr>
      <vt:lpstr>introduction</vt:lpstr>
      <vt:lpstr>PowerPoint Presentation</vt:lpstr>
      <vt:lpstr>Required tools</vt:lpstr>
      <vt:lpstr>VMware</vt:lpstr>
      <vt:lpstr>PowerPoint Presentation</vt:lpstr>
      <vt:lpstr>PowerPoint Presentation</vt:lpstr>
      <vt:lpstr>kali-linux-2019.3-vmware:  </vt:lpstr>
      <vt:lpstr>Building the network</vt:lpstr>
      <vt:lpstr>PowerPoint Presentation</vt:lpstr>
      <vt:lpstr>PowerPoint Presentation</vt:lpstr>
      <vt:lpstr>Common TCP-IP Attacks</vt:lpstr>
      <vt:lpstr>IP Vulnerabilities</vt:lpstr>
      <vt:lpstr>IP Vulnerabilities (cont.)</vt:lpstr>
      <vt:lpstr>ICMP Vulnerabilities</vt:lpstr>
      <vt:lpstr>TCP Vulnerabilities</vt:lpstr>
      <vt:lpstr>TCP Vulnerabilities(cont.)</vt:lpstr>
      <vt:lpstr>Network Infrastructure Protection</vt:lpstr>
      <vt:lpstr>Identifying Network Device Planes</vt:lpstr>
      <vt:lpstr>Routing</vt:lpstr>
      <vt:lpstr>PowerPoint Presentation</vt:lpstr>
      <vt:lpstr>Static Routing</vt:lpstr>
      <vt:lpstr>Default routes</vt:lpstr>
      <vt:lpstr>Dynamic Routing</vt:lpstr>
      <vt:lpstr>Open short path first(OSPF)</vt:lpstr>
      <vt:lpstr>OSPF in routing table</vt:lpstr>
      <vt:lpstr>PowerPoint Presentation</vt:lpstr>
      <vt:lpstr>Network Device Planes</vt:lpstr>
      <vt:lpstr>Control plane security controls</vt:lpstr>
      <vt:lpstr>Control plane policing</vt:lpstr>
      <vt:lpstr>Control plane protection</vt:lpstr>
      <vt:lpstr>Control plane protection</vt:lpstr>
      <vt:lpstr>Configuration of Copp and CPPr</vt:lpstr>
      <vt:lpstr>ACL</vt:lpstr>
      <vt:lpstr>PowerPoint Presentation</vt:lpstr>
      <vt:lpstr>PowerPoint Presentation</vt:lpstr>
      <vt:lpstr>PowerPoint Presentation</vt:lpstr>
      <vt:lpstr>DHCP</vt:lpstr>
      <vt:lpstr>PowerPoint Presentation</vt:lpstr>
      <vt:lpstr>PowerPoint Presentation</vt:lpstr>
      <vt:lpstr>PowerPoint Presentation</vt:lpstr>
      <vt:lpstr>DHCP attacks </vt:lpstr>
      <vt:lpstr>PowerPoint Presentation</vt:lpstr>
      <vt:lpstr>STP</vt:lpstr>
      <vt:lpstr>PowerPoint Presentation</vt:lpstr>
      <vt:lpstr>PowerPoint Presentation</vt:lpstr>
      <vt:lpstr>PowerPoint Presentation</vt:lpstr>
      <vt:lpstr>VLAN</vt:lpstr>
      <vt:lpstr>VLAN</vt:lpstr>
      <vt:lpstr>PowerPoint Presentation</vt:lpstr>
      <vt:lpstr>configurations</vt:lpstr>
      <vt:lpstr>Configurations(cont.)</vt:lpstr>
      <vt:lpstr>Link Aggregation</vt:lpstr>
      <vt:lpstr>configuration</vt:lpstr>
      <vt:lpstr>LAN Security</vt:lpstr>
      <vt:lpstr>Mitigation</vt:lpstr>
      <vt:lpstr>ARP Spoofing</vt:lpstr>
      <vt:lpstr>Mitigation</vt:lpstr>
      <vt:lpstr>Syslog </vt:lpstr>
      <vt:lpstr>What Is a Syslog Server Used For?</vt:lpstr>
      <vt:lpstr>PowerPoint Presentation</vt:lpstr>
      <vt:lpstr>Firewall </vt:lpstr>
      <vt:lpstr>PowerPoint Presentation</vt:lpstr>
      <vt:lpstr>PowerPoint Presentation</vt:lpstr>
      <vt:lpstr>Firewall types</vt:lpstr>
      <vt:lpstr>Management of FTD</vt:lpstr>
      <vt:lpstr>FTD to FMC registration </vt:lpstr>
      <vt:lpstr>Connect the inside and outside</vt:lpstr>
      <vt:lpstr>FTD layer of defense </vt:lpstr>
      <vt:lpstr>Prefilter </vt:lpstr>
      <vt:lpstr>ACP</vt:lpstr>
      <vt:lpstr>Layer defense (cont.)</vt:lpstr>
      <vt:lpstr>ACP </vt:lpstr>
      <vt:lpstr>ACP (cont.)</vt:lpstr>
      <vt:lpstr>ACP (cont.)</vt:lpstr>
      <vt:lpstr>ACP</vt:lpstr>
      <vt:lpstr>Servers</vt:lpstr>
      <vt:lpstr>overview</vt:lpstr>
      <vt:lpstr>FTP Server</vt:lpstr>
      <vt:lpstr>What is FTP (File Transfer Protocol)? </vt:lpstr>
      <vt:lpstr>FTP server in proposed network</vt:lpstr>
      <vt:lpstr>How does FTP work? </vt:lpstr>
      <vt:lpstr>FTP types</vt:lpstr>
      <vt:lpstr>FTP security</vt:lpstr>
      <vt:lpstr>FTP clints</vt:lpstr>
      <vt:lpstr>FTP used in proposed network </vt:lpstr>
      <vt:lpstr>WEB Server</vt:lpstr>
      <vt:lpstr>In proposed network</vt:lpstr>
      <vt:lpstr>What is a web server?</vt:lpstr>
      <vt:lpstr>Example of web server uses:</vt:lpstr>
      <vt:lpstr>How do web servers work?</vt:lpstr>
      <vt:lpstr>To better understand how the web browser and web server interact:</vt:lpstr>
      <vt:lpstr>PowerPoint Presentation</vt:lpstr>
      <vt:lpstr>In proposed network</vt:lpstr>
      <vt:lpstr>Common and top web server software on the market</vt:lpstr>
      <vt:lpstr>Web server security practices:</vt:lpstr>
      <vt:lpstr>Future Work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mohamed181326@feng.bu.edu.eg</dc:creator>
  <cp:lastModifiedBy>mohamed181326@feng.bu.edu.eg</cp:lastModifiedBy>
  <cp:revision>57</cp:revision>
  <dcterms:created xsi:type="dcterms:W3CDTF">2023-02-23T09:44:45Z</dcterms:created>
  <dcterms:modified xsi:type="dcterms:W3CDTF">2023-06-15T11:52:10Z</dcterms:modified>
</cp:coreProperties>
</file>